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44"/>
  </p:notesMasterIdLst>
  <p:sldIdLst>
    <p:sldId id="256" r:id="rId3"/>
    <p:sldId id="389" r:id="rId4"/>
    <p:sldId id="442" r:id="rId5"/>
    <p:sldId id="258" r:id="rId6"/>
    <p:sldId id="259" r:id="rId7"/>
    <p:sldId id="260" r:id="rId8"/>
    <p:sldId id="261" r:id="rId9"/>
    <p:sldId id="262" r:id="rId10"/>
    <p:sldId id="263" r:id="rId11"/>
    <p:sldId id="444" r:id="rId12"/>
    <p:sldId id="265" r:id="rId13"/>
    <p:sldId id="266" r:id="rId14"/>
    <p:sldId id="445" r:id="rId15"/>
    <p:sldId id="268" r:id="rId16"/>
    <p:sldId id="269" r:id="rId17"/>
    <p:sldId id="270" r:id="rId18"/>
    <p:sldId id="271" r:id="rId19"/>
    <p:sldId id="272" r:id="rId20"/>
    <p:sldId id="273" r:id="rId21"/>
    <p:sldId id="275" r:id="rId22"/>
    <p:sldId id="278" r:id="rId23"/>
    <p:sldId id="281" r:id="rId24"/>
    <p:sldId id="279" r:id="rId25"/>
    <p:sldId id="382" r:id="rId26"/>
    <p:sldId id="282" r:id="rId27"/>
    <p:sldId id="383" r:id="rId28"/>
    <p:sldId id="283" r:id="rId29"/>
    <p:sldId id="384" r:id="rId30"/>
    <p:sldId id="284" r:id="rId31"/>
    <p:sldId id="439" r:id="rId32"/>
    <p:sldId id="286" r:id="rId33"/>
    <p:sldId id="287" r:id="rId34"/>
    <p:sldId id="288" r:id="rId35"/>
    <p:sldId id="387" r:id="rId36"/>
    <p:sldId id="289" r:id="rId37"/>
    <p:sldId id="290" r:id="rId38"/>
    <p:sldId id="291" r:id="rId39"/>
    <p:sldId id="392" r:id="rId40"/>
    <p:sldId id="294" r:id="rId41"/>
    <p:sldId id="295" r:id="rId42"/>
    <p:sldId id="296" r:id="rId43"/>
    <p:sldId id="297" r:id="rId44"/>
    <p:sldId id="298" r:id="rId45"/>
    <p:sldId id="299" r:id="rId46"/>
    <p:sldId id="300" r:id="rId47"/>
    <p:sldId id="464" r:id="rId48"/>
    <p:sldId id="468" r:id="rId49"/>
    <p:sldId id="301" r:id="rId50"/>
    <p:sldId id="433" r:id="rId51"/>
    <p:sldId id="434" r:id="rId52"/>
    <p:sldId id="435" r:id="rId53"/>
    <p:sldId id="304" r:id="rId54"/>
    <p:sldId id="306" r:id="rId55"/>
    <p:sldId id="307" r:id="rId56"/>
    <p:sldId id="308" r:id="rId57"/>
    <p:sldId id="309" r:id="rId58"/>
    <p:sldId id="310" r:id="rId59"/>
    <p:sldId id="469" r:id="rId60"/>
    <p:sldId id="466" r:id="rId61"/>
    <p:sldId id="385" r:id="rId62"/>
    <p:sldId id="386" r:id="rId63"/>
    <p:sldId id="399" r:id="rId64"/>
    <p:sldId id="311" r:id="rId65"/>
    <p:sldId id="312" r:id="rId66"/>
    <p:sldId id="400" r:id="rId67"/>
    <p:sldId id="315" r:id="rId68"/>
    <p:sldId id="316" r:id="rId69"/>
    <p:sldId id="317" r:id="rId70"/>
    <p:sldId id="318" r:id="rId71"/>
    <p:sldId id="321" r:id="rId72"/>
    <p:sldId id="322" r:id="rId73"/>
    <p:sldId id="323" r:id="rId74"/>
    <p:sldId id="324" r:id="rId75"/>
    <p:sldId id="325" r:id="rId76"/>
    <p:sldId id="470" r:id="rId77"/>
    <p:sldId id="326" r:id="rId78"/>
    <p:sldId id="327" r:id="rId79"/>
    <p:sldId id="357" r:id="rId80"/>
    <p:sldId id="358"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401" r:id="rId97"/>
    <p:sldId id="402" r:id="rId98"/>
    <p:sldId id="343" r:id="rId99"/>
    <p:sldId id="344" r:id="rId100"/>
    <p:sldId id="345" r:id="rId101"/>
    <p:sldId id="346" r:id="rId102"/>
    <p:sldId id="347" r:id="rId103"/>
    <p:sldId id="348" r:id="rId104"/>
    <p:sldId id="349" r:id="rId105"/>
    <p:sldId id="391" r:id="rId106"/>
    <p:sldId id="403" r:id="rId107"/>
    <p:sldId id="350" r:id="rId108"/>
    <p:sldId id="351" r:id="rId109"/>
    <p:sldId id="352" r:id="rId110"/>
    <p:sldId id="353" r:id="rId111"/>
    <p:sldId id="390" r:id="rId112"/>
    <p:sldId id="354" r:id="rId113"/>
    <p:sldId id="355" r:id="rId114"/>
    <p:sldId id="356"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404" r:id="rId133"/>
    <p:sldId id="406" r:id="rId134"/>
    <p:sldId id="417" r:id="rId135"/>
    <p:sldId id="377" r:id="rId136"/>
    <p:sldId id="378" r:id="rId137"/>
    <p:sldId id="379" r:id="rId138"/>
    <p:sldId id="380" r:id="rId139"/>
    <p:sldId id="381" r:id="rId140"/>
    <p:sldId id="405" r:id="rId141"/>
    <p:sldId id="292" r:id="rId142"/>
    <p:sldId id="293" r:id="rId14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442"/>
            <p14:sldId id="258"/>
            <p14:sldId id="259"/>
            <p14:sldId id="260"/>
            <p14:sldId id="261"/>
            <p14:sldId id="262"/>
            <p14:sldId id="263"/>
            <p14:sldId id="444"/>
            <p14:sldId id="265"/>
            <p14:sldId id="266"/>
            <p14:sldId id="445"/>
            <p14:sldId id="268"/>
            <p14:sldId id="269"/>
            <p14:sldId id="270"/>
            <p14:sldId id="271"/>
            <p14:sldId id="272"/>
            <p14:sldId id="273"/>
            <p14:sldId id="275"/>
            <p14:sldId id="278"/>
            <p14:sldId id="281"/>
            <p14:sldId id="279"/>
            <p14:sldId id="382"/>
            <p14:sldId id="282"/>
            <p14:sldId id="383"/>
            <p14:sldId id="283"/>
            <p14:sldId id="384"/>
            <p14:sldId id="284"/>
            <p14:sldId id="439"/>
            <p14:sldId id="286"/>
            <p14:sldId id="287"/>
            <p14:sldId id="288"/>
            <p14:sldId id="387"/>
            <p14:sldId id="289"/>
            <p14:sldId id="290"/>
            <p14:sldId id="291"/>
            <p14:sldId id="392"/>
            <p14:sldId id="294"/>
            <p14:sldId id="295"/>
            <p14:sldId id="296"/>
            <p14:sldId id="297"/>
            <p14:sldId id="298"/>
            <p14:sldId id="299"/>
            <p14:sldId id="300"/>
            <p14:sldId id="464"/>
            <p14:sldId id="468"/>
            <p14:sldId id="301"/>
            <p14:sldId id="433"/>
            <p14:sldId id="434"/>
            <p14:sldId id="435"/>
            <p14:sldId id="304"/>
            <p14:sldId id="306"/>
            <p14:sldId id="307"/>
            <p14:sldId id="308"/>
            <p14:sldId id="309"/>
            <p14:sldId id="310"/>
            <p14:sldId id="469"/>
            <p14:sldId id="466"/>
            <p14:sldId id="385"/>
            <p14:sldId id="386"/>
            <p14:sldId id="399"/>
            <p14:sldId id="311"/>
            <p14:sldId id="312"/>
            <p14:sldId id="400"/>
            <p14:sldId id="315"/>
            <p14:sldId id="316"/>
            <p14:sldId id="317"/>
            <p14:sldId id="318"/>
            <p14:sldId id="321"/>
            <p14:sldId id="322"/>
            <p14:sldId id="323"/>
            <p14:sldId id="324"/>
            <p14:sldId id="325"/>
            <p14:sldId id="470"/>
            <p14:sldId id="326"/>
            <p14:sldId id="327"/>
            <p14:sldId id="357"/>
            <p14:sldId id="358"/>
            <p14:sldId id="328"/>
            <p14:sldId id="329"/>
            <p14:sldId id="330"/>
            <p14:sldId id="331"/>
            <p14:sldId id="332"/>
            <p14:sldId id="333"/>
            <p14:sldId id="334"/>
            <p14:sldId id="335"/>
            <p14:sldId id="336"/>
            <p14:sldId id="337"/>
            <p14:sldId id="338"/>
            <p14:sldId id="339"/>
            <p14:sldId id="340"/>
            <p14:sldId id="341"/>
            <p14:sldId id="342"/>
            <p14:sldId id="401"/>
            <p14:sldId id="40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365"/>
            <p14:sldId id="366"/>
            <p14:sldId id="367"/>
            <p14:sldId id="368"/>
            <p14:sldId id="369"/>
            <p14:sldId id="370"/>
            <p14:sldId id="371"/>
            <p14:sldId id="372"/>
            <p14:sldId id="373"/>
            <p14:sldId id="374"/>
            <p14:sldId id="375"/>
            <p14:sldId id="376"/>
            <p14:sldId id="404"/>
            <p14:sldId id="406"/>
            <p14:sldId id="417"/>
            <p14:sldId id="377"/>
            <p14:sldId id="378"/>
            <p14:sldId id="379"/>
            <p14:sldId id="380"/>
            <p14:sldId id="381"/>
            <p14:sldId id="40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0816"/>
    <a:srgbClr val="3F8624"/>
    <a:srgbClr val="4D27AA"/>
    <a:srgbClr val="BE1558"/>
    <a:srgbClr val="161E2D"/>
    <a:srgbClr val="0862C1"/>
    <a:srgbClr val="0073BB"/>
    <a:srgbClr val="4D72F3"/>
    <a:srgbClr val="3538BD"/>
    <a:srgbClr val="F243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01"/>
    <p:restoredTop sz="95899"/>
  </p:normalViewPr>
  <p:slideViewPr>
    <p:cSldViewPr snapToGrid="0" snapToObjects="1">
      <p:cViewPr varScale="1">
        <p:scale>
          <a:sx n="110" d="100"/>
          <a:sy n="110" d="100"/>
        </p:scale>
        <p:origin x="234" y="114"/>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notesMaster" Target="notesMasters/notesMaster1.xml"/><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6/16/2021</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131</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13</a:t>
            </a:fld>
            <a:endParaRPr lang="en-US" altLang="en-US" dirty="0"/>
          </a:p>
        </p:txBody>
      </p:sp>
    </p:spTree>
    <p:extLst>
      <p:ext uri="{BB962C8B-B14F-4D97-AF65-F5344CB8AC3E}">
        <p14:creationId xmlns:p14="http://schemas.microsoft.com/office/powerpoint/2010/main" val="10126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49</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67</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78</a:t>
            </a:fld>
            <a:endParaRPr lang="en-US" dirty="0"/>
          </a:p>
        </p:txBody>
      </p:sp>
    </p:spTree>
    <p:extLst>
      <p:ext uri="{BB962C8B-B14F-4D97-AF65-F5344CB8AC3E}">
        <p14:creationId xmlns:p14="http://schemas.microsoft.com/office/powerpoint/2010/main" val="203355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104</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105</a:t>
            </a:fld>
            <a:endParaRPr lang="en-US" dirty="0"/>
          </a:p>
        </p:txBody>
      </p:sp>
    </p:spTree>
    <p:extLst>
      <p:ext uri="{BB962C8B-B14F-4D97-AF65-F5344CB8AC3E}">
        <p14:creationId xmlns:p14="http://schemas.microsoft.com/office/powerpoint/2010/main" val="23510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smtClean="0"/>
              <a:t>© 2021, Amazon Web Services, Inc. or its affiliates. All rights reserved.</a:t>
            </a:r>
            <a:endParaRPr lang="en-US" dirty="0"/>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241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smtClean="0"/>
              <a:t>© 2021, Amazon Web Services, Inc. or its affiliates. All rights reserved.</a:t>
            </a:r>
            <a:endParaRPr lang="en-US" dirty="0"/>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7">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6" r:id="rId34"/>
    <p:sldLayoutId id="2147483817" r:id="rId35"/>
  </p:sldLayoutIdLst>
  <p:hf hdr="0" ft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ft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image" Target="../media/image486.png"/><Relationship Id="rId7" Type="http://schemas.openxmlformats.org/officeDocument/2006/relationships/image" Target="../media/image490.png"/><Relationship Id="rId2" Type="http://schemas.openxmlformats.org/officeDocument/2006/relationships/image" Target="../media/image485.png"/><Relationship Id="rId1" Type="http://schemas.openxmlformats.org/officeDocument/2006/relationships/slideLayout" Target="../slideLayouts/slideLayout15.xml"/><Relationship Id="rId6" Type="http://schemas.openxmlformats.org/officeDocument/2006/relationships/image" Target="../media/image489.png"/><Relationship Id="rId11" Type="http://schemas.openxmlformats.org/officeDocument/2006/relationships/image" Target="../media/image494.png"/><Relationship Id="rId5" Type="http://schemas.openxmlformats.org/officeDocument/2006/relationships/image" Target="../media/image488.png"/><Relationship Id="rId10" Type="http://schemas.openxmlformats.org/officeDocument/2006/relationships/image" Target="../media/image493.png"/><Relationship Id="rId4" Type="http://schemas.openxmlformats.org/officeDocument/2006/relationships/image" Target="../media/image487.png"/><Relationship Id="rId9" Type="http://schemas.openxmlformats.org/officeDocument/2006/relationships/image" Target="../media/image492.png"/></Relationships>
</file>

<file path=ppt/slides/_rels/slide101.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96.png"/><Relationship Id="rId7" Type="http://schemas.openxmlformats.org/officeDocument/2006/relationships/image" Target="../media/image500.png"/><Relationship Id="rId12" Type="http://schemas.openxmlformats.org/officeDocument/2006/relationships/image" Target="../media/image505.png"/><Relationship Id="rId2" Type="http://schemas.openxmlformats.org/officeDocument/2006/relationships/image" Target="../media/image495.png"/><Relationship Id="rId1" Type="http://schemas.openxmlformats.org/officeDocument/2006/relationships/slideLayout" Target="../slideLayouts/slideLayout15.xml"/><Relationship Id="rId6" Type="http://schemas.openxmlformats.org/officeDocument/2006/relationships/image" Target="../media/image499.png"/><Relationship Id="rId11" Type="http://schemas.openxmlformats.org/officeDocument/2006/relationships/image" Target="../media/image504.png"/><Relationship Id="rId5" Type="http://schemas.openxmlformats.org/officeDocument/2006/relationships/image" Target="../media/image498.png"/><Relationship Id="rId10" Type="http://schemas.openxmlformats.org/officeDocument/2006/relationships/image" Target="../media/image503.png"/><Relationship Id="rId4" Type="http://schemas.openxmlformats.org/officeDocument/2006/relationships/image" Target="../media/image497.png"/><Relationship Id="rId9" Type="http://schemas.openxmlformats.org/officeDocument/2006/relationships/image" Target="../media/image502.png"/></Relationships>
</file>

<file path=ppt/slides/_rels/slide102.xml.rels><?xml version="1.0" encoding="UTF-8" standalone="yes"?>
<Relationships xmlns="http://schemas.openxmlformats.org/package/2006/relationships"><Relationship Id="rId8" Type="http://schemas.openxmlformats.org/officeDocument/2006/relationships/image" Target="../media/image512.png"/><Relationship Id="rId3" Type="http://schemas.openxmlformats.org/officeDocument/2006/relationships/image" Target="../media/image507.png"/><Relationship Id="rId7" Type="http://schemas.openxmlformats.org/officeDocument/2006/relationships/image" Target="../media/image511.png"/><Relationship Id="rId2" Type="http://schemas.openxmlformats.org/officeDocument/2006/relationships/image" Target="../media/image506.png"/><Relationship Id="rId1" Type="http://schemas.openxmlformats.org/officeDocument/2006/relationships/slideLayout" Target="../slideLayouts/slideLayout15.xml"/><Relationship Id="rId6" Type="http://schemas.openxmlformats.org/officeDocument/2006/relationships/image" Target="../media/image510.png"/><Relationship Id="rId5" Type="http://schemas.openxmlformats.org/officeDocument/2006/relationships/image" Target="../media/image509.png"/><Relationship Id="rId4" Type="http://schemas.openxmlformats.org/officeDocument/2006/relationships/image" Target="../media/image508.png"/><Relationship Id="rId9" Type="http://schemas.openxmlformats.org/officeDocument/2006/relationships/image" Target="../media/image513.png"/></Relationships>
</file>

<file path=ppt/slides/_rels/slide103.xml.rels><?xml version="1.0" encoding="UTF-8" standalone="yes"?>
<Relationships xmlns="http://schemas.openxmlformats.org/package/2006/relationships"><Relationship Id="rId8" Type="http://schemas.openxmlformats.org/officeDocument/2006/relationships/image" Target="../media/image519.png"/><Relationship Id="rId3" Type="http://schemas.openxmlformats.org/officeDocument/2006/relationships/image" Target="../media/image515.png"/><Relationship Id="rId7" Type="http://schemas.openxmlformats.org/officeDocument/2006/relationships/image" Target="../media/image628.svg"/><Relationship Id="rId2" Type="http://schemas.openxmlformats.org/officeDocument/2006/relationships/image" Target="../media/image514.png"/><Relationship Id="rId1" Type="http://schemas.openxmlformats.org/officeDocument/2006/relationships/slideLayout" Target="../slideLayouts/slideLayout15.xml"/><Relationship Id="rId6" Type="http://schemas.openxmlformats.org/officeDocument/2006/relationships/image" Target="../media/image518.png"/><Relationship Id="rId11" Type="http://schemas.openxmlformats.org/officeDocument/2006/relationships/image" Target="../media/image632.svg"/><Relationship Id="rId5" Type="http://schemas.openxmlformats.org/officeDocument/2006/relationships/image" Target="../media/image517.png"/><Relationship Id="rId10" Type="http://schemas.openxmlformats.org/officeDocument/2006/relationships/image" Target="../media/image520.png"/><Relationship Id="rId4" Type="http://schemas.openxmlformats.org/officeDocument/2006/relationships/image" Target="../media/image516.png"/><Relationship Id="rId9" Type="http://schemas.openxmlformats.org/officeDocument/2006/relationships/image" Target="../media/image630.svg"/></Relationships>
</file>

<file path=ppt/slides/_rels/slide104.xml.rels><?xml version="1.0" encoding="UTF-8" standalone="yes"?>
<Relationships xmlns="http://schemas.openxmlformats.org/package/2006/relationships"><Relationship Id="rId8" Type="http://schemas.openxmlformats.org/officeDocument/2006/relationships/image" Target="../media/image638.svg"/><Relationship Id="rId3" Type="http://schemas.openxmlformats.org/officeDocument/2006/relationships/image" Target="../media/image521.png"/><Relationship Id="rId7" Type="http://schemas.openxmlformats.org/officeDocument/2006/relationships/image" Target="../media/image523.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636.svg"/><Relationship Id="rId5" Type="http://schemas.openxmlformats.org/officeDocument/2006/relationships/image" Target="../media/image522.png"/><Relationship Id="rId10" Type="http://schemas.openxmlformats.org/officeDocument/2006/relationships/image" Target="../media/image640.svg"/><Relationship Id="rId4" Type="http://schemas.openxmlformats.org/officeDocument/2006/relationships/image" Target="../media/image634.svg"/><Relationship Id="rId9" Type="http://schemas.openxmlformats.org/officeDocument/2006/relationships/image" Target="../media/image524.png"/></Relationships>
</file>

<file path=ppt/slides/_rels/slide105.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526.png"/></Relationships>
</file>

<file path=ppt/slides/_rels/slide106.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image" Target="../media/image528.png"/><Relationship Id="rId1" Type="http://schemas.openxmlformats.org/officeDocument/2006/relationships/slideLayout" Target="../slideLayouts/slideLayout22.xml"/><Relationship Id="rId5" Type="http://schemas.openxmlformats.org/officeDocument/2006/relationships/image" Target="../media/image531.png"/><Relationship Id="rId4" Type="http://schemas.openxmlformats.org/officeDocument/2006/relationships/image" Target="../media/image530.png"/></Relationships>
</file>

<file path=ppt/slides/_rels/slide108.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32.png"/><Relationship Id="rId1" Type="http://schemas.openxmlformats.org/officeDocument/2006/relationships/slideLayout" Target="../slideLayouts/slideLayout22.xml"/><Relationship Id="rId5" Type="http://schemas.openxmlformats.org/officeDocument/2006/relationships/image" Target="../media/image535.png"/><Relationship Id="rId4" Type="http://schemas.openxmlformats.org/officeDocument/2006/relationships/image" Target="../media/image534.png"/></Relationships>
</file>

<file path=ppt/slides/_rels/slide109.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0.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png"/><Relationship Id="rId1" Type="http://schemas.openxmlformats.org/officeDocument/2006/relationships/slideLayout" Target="../slideLayouts/slideLayout22.xml"/><Relationship Id="rId4" Type="http://schemas.openxmlformats.org/officeDocument/2006/relationships/image" Target="../media/image538.png"/></Relationships>
</file>

<file path=ppt/slides/_rels/slide111.xml.rels><?xml version="1.0" encoding="UTF-8" standalone="yes"?>
<Relationships xmlns="http://schemas.openxmlformats.org/package/2006/relationships"><Relationship Id="rId2" Type="http://schemas.openxmlformats.org/officeDocument/2006/relationships/image" Target="../media/image539.png"/><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8" Type="http://schemas.openxmlformats.org/officeDocument/2006/relationships/image" Target="../media/image546.png"/><Relationship Id="rId3" Type="http://schemas.openxmlformats.org/officeDocument/2006/relationships/image" Target="../media/image541.png"/><Relationship Id="rId7" Type="http://schemas.openxmlformats.org/officeDocument/2006/relationships/image" Target="../media/image545.png"/><Relationship Id="rId2" Type="http://schemas.openxmlformats.org/officeDocument/2006/relationships/image" Target="../media/image540.png"/><Relationship Id="rId1" Type="http://schemas.openxmlformats.org/officeDocument/2006/relationships/slideLayout" Target="../slideLayouts/slideLayout33.xml"/><Relationship Id="rId6" Type="http://schemas.openxmlformats.org/officeDocument/2006/relationships/image" Target="../media/image544.png"/><Relationship Id="rId5" Type="http://schemas.openxmlformats.org/officeDocument/2006/relationships/image" Target="../media/image543.png"/><Relationship Id="rId4" Type="http://schemas.openxmlformats.org/officeDocument/2006/relationships/image" Target="../media/image542.png"/><Relationship Id="rId9" Type="http://schemas.openxmlformats.org/officeDocument/2006/relationships/image" Target="../media/image547.png"/></Relationships>
</file>

<file path=ppt/slides/_rels/slide113.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image" Target="../media/image548.png"/><Relationship Id="rId1" Type="http://schemas.openxmlformats.org/officeDocument/2006/relationships/slideLayout" Target="../slideLayouts/slideLayout33.xml"/><Relationship Id="rId5" Type="http://schemas.openxmlformats.org/officeDocument/2006/relationships/image" Target="../media/image667.svg"/><Relationship Id="rId4" Type="http://schemas.openxmlformats.org/officeDocument/2006/relationships/image" Target="../media/image550.png"/></Relationships>
</file>

<file path=ppt/slides/_rels/slide114.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8" Type="http://schemas.openxmlformats.org/officeDocument/2006/relationships/image" Target="../media/image558.png"/><Relationship Id="rId13" Type="http://schemas.openxmlformats.org/officeDocument/2006/relationships/image" Target="../media/image561.png"/><Relationship Id="rId18" Type="http://schemas.openxmlformats.org/officeDocument/2006/relationships/image" Target="../media/image685.svg"/><Relationship Id="rId3" Type="http://schemas.openxmlformats.org/officeDocument/2006/relationships/image" Target="../media/image553.png"/><Relationship Id="rId7" Type="http://schemas.openxmlformats.org/officeDocument/2006/relationships/image" Target="../media/image557.png"/><Relationship Id="rId12" Type="http://schemas.openxmlformats.org/officeDocument/2006/relationships/image" Target="../media/image679.svg"/><Relationship Id="rId17" Type="http://schemas.openxmlformats.org/officeDocument/2006/relationships/image" Target="../media/image563.png"/><Relationship Id="rId2" Type="http://schemas.openxmlformats.org/officeDocument/2006/relationships/image" Target="../media/image552.png"/><Relationship Id="rId16" Type="http://schemas.openxmlformats.org/officeDocument/2006/relationships/image" Target="../media/image683.svg"/><Relationship Id="rId20" Type="http://schemas.openxmlformats.org/officeDocument/2006/relationships/image" Target="../media/image687.svg"/><Relationship Id="rId1" Type="http://schemas.openxmlformats.org/officeDocument/2006/relationships/slideLayout" Target="../slideLayouts/slideLayout12.xml"/><Relationship Id="rId6" Type="http://schemas.openxmlformats.org/officeDocument/2006/relationships/image" Target="../media/image556.png"/><Relationship Id="rId11" Type="http://schemas.openxmlformats.org/officeDocument/2006/relationships/image" Target="../media/image560.png"/><Relationship Id="rId5" Type="http://schemas.openxmlformats.org/officeDocument/2006/relationships/image" Target="../media/image555.png"/><Relationship Id="rId15" Type="http://schemas.openxmlformats.org/officeDocument/2006/relationships/image" Target="../media/image562.png"/><Relationship Id="rId10" Type="http://schemas.openxmlformats.org/officeDocument/2006/relationships/image" Target="../media/image559.png"/><Relationship Id="rId19" Type="http://schemas.openxmlformats.org/officeDocument/2006/relationships/image" Target="../media/image564.png"/><Relationship Id="rId4" Type="http://schemas.openxmlformats.org/officeDocument/2006/relationships/image" Target="../media/image554.png"/><Relationship Id="rId9" Type="http://schemas.openxmlformats.org/officeDocument/2006/relationships/image" Target="../media/image676.svg"/><Relationship Id="rId14" Type="http://schemas.openxmlformats.org/officeDocument/2006/relationships/image" Target="../media/image681.svg"/></Relationships>
</file>

<file path=ppt/slides/_rels/slide116.xml.rels><?xml version="1.0" encoding="UTF-8" standalone="yes"?>
<Relationships xmlns="http://schemas.openxmlformats.org/package/2006/relationships"><Relationship Id="rId8" Type="http://schemas.openxmlformats.org/officeDocument/2006/relationships/image" Target="../media/image571.png"/><Relationship Id="rId13" Type="http://schemas.openxmlformats.org/officeDocument/2006/relationships/image" Target="../media/image576.png"/><Relationship Id="rId3" Type="http://schemas.openxmlformats.org/officeDocument/2006/relationships/image" Target="../media/image566.png"/><Relationship Id="rId7" Type="http://schemas.openxmlformats.org/officeDocument/2006/relationships/image" Target="../media/image570.png"/><Relationship Id="rId12" Type="http://schemas.openxmlformats.org/officeDocument/2006/relationships/image" Target="../media/image575.png"/><Relationship Id="rId17" Type="http://schemas.openxmlformats.org/officeDocument/2006/relationships/image" Target="../media/image703.svg"/><Relationship Id="rId2" Type="http://schemas.openxmlformats.org/officeDocument/2006/relationships/image" Target="../media/image565.png"/><Relationship Id="rId16" Type="http://schemas.openxmlformats.org/officeDocument/2006/relationships/image" Target="../media/image579.png"/><Relationship Id="rId1" Type="http://schemas.openxmlformats.org/officeDocument/2006/relationships/slideLayout" Target="../slideLayouts/slideLayout12.xml"/><Relationship Id="rId6" Type="http://schemas.openxmlformats.org/officeDocument/2006/relationships/image" Target="../media/image569.png"/><Relationship Id="rId11" Type="http://schemas.openxmlformats.org/officeDocument/2006/relationships/image" Target="../media/image574.png"/><Relationship Id="rId5" Type="http://schemas.openxmlformats.org/officeDocument/2006/relationships/image" Target="../media/image568.png"/><Relationship Id="rId15" Type="http://schemas.openxmlformats.org/officeDocument/2006/relationships/image" Target="../media/image578.png"/><Relationship Id="rId10" Type="http://schemas.openxmlformats.org/officeDocument/2006/relationships/image" Target="../media/image573.png"/><Relationship Id="rId4" Type="http://schemas.openxmlformats.org/officeDocument/2006/relationships/image" Target="../media/image567.png"/><Relationship Id="rId9" Type="http://schemas.openxmlformats.org/officeDocument/2006/relationships/image" Target="../media/image572.png"/><Relationship Id="rId14" Type="http://schemas.openxmlformats.org/officeDocument/2006/relationships/image" Target="../media/image577.png"/></Relationships>
</file>

<file path=ppt/slides/_rels/slide117.xml.rels><?xml version="1.0" encoding="UTF-8" standalone="yes"?>
<Relationships xmlns="http://schemas.openxmlformats.org/package/2006/relationships"><Relationship Id="rId8" Type="http://schemas.openxmlformats.org/officeDocument/2006/relationships/image" Target="../media/image586.png"/><Relationship Id="rId13" Type="http://schemas.openxmlformats.org/officeDocument/2006/relationships/image" Target="../media/image591.png"/><Relationship Id="rId3" Type="http://schemas.openxmlformats.org/officeDocument/2006/relationships/image" Target="../media/image581.png"/><Relationship Id="rId7" Type="http://schemas.openxmlformats.org/officeDocument/2006/relationships/image" Target="../media/image585.png"/><Relationship Id="rId12" Type="http://schemas.openxmlformats.org/officeDocument/2006/relationships/image" Target="../media/image590.png"/><Relationship Id="rId2" Type="http://schemas.openxmlformats.org/officeDocument/2006/relationships/image" Target="../media/image580.png"/><Relationship Id="rId1" Type="http://schemas.openxmlformats.org/officeDocument/2006/relationships/slideLayout" Target="../slideLayouts/slideLayout12.xml"/><Relationship Id="rId6" Type="http://schemas.openxmlformats.org/officeDocument/2006/relationships/image" Target="../media/image584.png"/><Relationship Id="rId11" Type="http://schemas.openxmlformats.org/officeDocument/2006/relationships/image" Target="../media/image589.png"/><Relationship Id="rId5" Type="http://schemas.openxmlformats.org/officeDocument/2006/relationships/image" Target="../media/image583.png"/><Relationship Id="rId10" Type="http://schemas.openxmlformats.org/officeDocument/2006/relationships/image" Target="../media/image588.png"/><Relationship Id="rId4" Type="http://schemas.openxmlformats.org/officeDocument/2006/relationships/image" Target="../media/image582.png"/><Relationship Id="rId9" Type="http://schemas.openxmlformats.org/officeDocument/2006/relationships/image" Target="../media/image587.png"/><Relationship Id="rId14" Type="http://schemas.openxmlformats.org/officeDocument/2006/relationships/image" Target="../media/image592.png"/></Relationships>
</file>

<file path=ppt/slides/_rels/slide118.xml.rels><?xml version="1.0" encoding="UTF-8" standalone="yes"?>
<Relationships xmlns="http://schemas.openxmlformats.org/package/2006/relationships"><Relationship Id="rId8" Type="http://schemas.openxmlformats.org/officeDocument/2006/relationships/image" Target="../media/image599.png"/><Relationship Id="rId3" Type="http://schemas.openxmlformats.org/officeDocument/2006/relationships/image" Target="../media/image594.png"/><Relationship Id="rId7" Type="http://schemas.openxmlformats.org/officeDocument/2006/relationships/image" Target="../media/image598.png"/><Relationship Id="rId2" Type="http://schemas.openxmlformats.org/officeDocument/2006/relationships/image" Target="../media/image593.png"/><Relationship Id="rId1" Type="http://schemas.openxmlformats.org/officeDocument/2006/relationships/slideLayout" Target="../slideLayouts/slideLayout12.xml"/><Relationship Id="rId6" Type="http://schemas.openxmlformats.org/officeDocument/2006/relationships/image" Target="../media/image597.png"/><Relationship Id="rId5" Type="http://schemas.openxmlformats.org/officeDocument/2006/relationships/image" Target="../media/image596.png"/><Relationship Id="rId4" Type="http://schemas.openxmlformats.org/officeDocument/2006/relationships/image" Target="../media/image595.png"/><Relationship Id="rId9" Type="http://schemas.openxmlformats.org/officeDocument/2006/relationships/image" Target="../media/image724.svg"/></Relationships>
</file>

<file path=ppt/slides/_rels/slide119.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732.svg"/><Relationship Id="rId13" Type="http://schemas.openxmlformats.org/officeDocument/2006/relationships/image" Target="../media/image607.png"/><Relationship Id="rId18" Type="http://schemas.openxmlformats.org/officeDocument/2006/relationships/image" Target="../media/image742.svg"/><Relationship Id="rId3" Type="http://schemas.openxmlformats.org/officeDocument/2006/relationships/image" Target="../media/image602.png"/><Relationship Id="rId21" Type="http://schemas.openxmlformats.org/officeDocument/2006/relationships/image" Target="../media/image611.png"/><Relationship Id="rId7" Type="http://schemas.openxmlformats.org/officeDocument/2006/relationships/image" Target="../media/image604.png"/><Relationship Id="rId12" Type="http://schemas.openxmlformats.org/officeDocument/2006/relationships/image" Target="../media/image736.svg"/><Relationship Id="rId17" Type="http://schemas.openxmlformats.org/officeDocument/2006/relationships/image" Target="../media/image609.png"/><Relationship Id="rId2" Type="http://schemas.openxmlformats.org/officeDocument/2006/relationships/image" Target="../media/image601.png"/><Relationship Id="rId16" Type="http://schemas.openxmlformats.org/officeDocument/2006/relationships/image" Target="../media/image740.svg"/><Relationship Id="rId20" Type="http://schemas.openxmlformats.org/officeDocument/2006/relationships/image" Target="../media/image744.svg"/><Relationship Id="rId1" Type="http://schemas.openxmlformats.org/officeDocument/2006/relationships/slideLayout" Target="../slideLayouts/slideLayout22.xml"/><Relationship Id="rId6" Type="http://schemas.openxmlformats.org/officeDocument/2006/relationships/image" Target="../media/image730.svg"/><Relationship Id="rId11" Type="http://schemas.openxmlformats.org/officeDocument/2006/relationships/image" Target="../media/image606.png"/><Relationship Id="rId5" Type="http://schemas.openxmlformats.org/officeDocument/2006/relationships/image" Target="../media/image603.png"/><Relationship Id="rId15" Type="http://schemas.openxmlformats.org/officeDocument/2006/relationships/image" Target="../media/image608.png"/><Relationship Id="rId10" Type="http://schemas.openxmlformats.org/officeDocument/2006/relationships/image" Target="../media/image734.svg"/><Relationship Id="rId19" Type="http://schemas.openxmlformats.org/officeDocument/2006/relationships/image" Target="../media/image610.png"/><Relationship Id="rId4" Type="http://schemas.openxmlformats.org/officeDocument/2006/relationships/image" Target="../media/image728.svg"/><Relationship Id="rId9" Type="http://schemas.openxmlformats.org/officeDocument/2006/relationships/image" Target="../media/image605.png"/><Relationship Id="rId14" Type="http://schemas.openxmlformats.org/officeDocument/2006/relationships/image" Target="../media/image738.svg"/><Relationship Id="rId22" Type="http://schemas.openxmlformats.org/officeDocument/2006/relationships/image" Target="../media/image746.svg"/></Relationships>
</file>

<file path=ppt/slides/_rels/slide121.xml.rels><?xml version="1.0" encoding="UTF-8" standalone="yes"?>
<Relationships xmlns="http://schemas.openxmlformats.org/package/2006/relationships"><Relationship Id="rId2" Type="http://schemas.openxmlformats.org/officeDocument/2006/relationships/image" Target="../media/image612.png"/><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image" Target="../media/image613.png"/><Relationship Id="rId1" Type="http://schemas.openxmlformats.org/officeDocument/2006/relationships/slideLayout" Target="../slideLayouts/slideLayout28.xml"/><Relationship Id="rId6" Type="http://schemas.openxmlformats.org/officeDocument/2006/relationships/image" Target="../media/image617.png"/><Relationship Id="rId5" Type="http://schemas.openxmlformats.org/officeDocument/2006/relationships/image" Target="../media/image616.png"/><Relationship Id="rId4" Type="http://schemas.openxmlformats.org/officeDocument/2006/relationships/image" Target="../media/image615.png"/></Relationships>
</file>

<file path=ppt/slides/_rels/slide123.xml.rels><?xml version="1.0" encoding="UTF-8" standalone="yes"?>
<Relationships xmlns="http://schemas.openxmlformats.org/package/2006/relationships"><Relationship Id="rId2" Type="http://schemas.openxmlformats.org/officeDocument/2006/relationships/image" Target="../media/image618.png"/><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image" Target="../media/image619.png"/><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image" Target="../media/image621.png"/><Relationship Id="rId1" Type="http://schemas.openxmlformats.org/officeDocument/2006/relationships/slideLayout" Target="../slideLayouts/slideLayout28.xml"/><Relationship Id="rId6" Type="http://schemas.openxmlformats.org/officeDocument/2006/relationships/image" Target="../media/image625.png"/><Relationship Id="rId5" Type="http://schemas.openxmlformats.org/officeDocument/2006/relationships/image" Target="../media/image624.png"/><Relationship Id="rId4" Type="http://schemas.openxmlformats.org/officeDocument/2006/relationships/image" Target="../media/image623.png"/></Relationships>
</file>

<file path=ppt/slides/_rels/slide127.xml.rels><?xml version="1.0" encoding="UTF-8" standalone="yes"?>
<Relationships xmlns="http://schemas.openxmlformats.org/package/2006/relationships"><Relationship Id="rId3" Type="http://schemas.openxmlformats.org/officeDocument/2006/relationships/image" Target="../media/image627.png"/><Relationship Id="rId2" Type="http://schemas.openxmlformats.org/officeDocument/2006/relationships/image" Target="../media/image626.png"/><Relationship Id="rId1" Type="http://schemas.openxmlformats.org/officeDocument/2006/relationships/slideLayout" Target="../slideLayouts/slideLayout28.xml"/><Relationship Id="rId6" Type="http://schemas.openxmlformats.org/officeDocument/2006/relationships/image" Target="../media/image630.png"/><Relationship Id="rId5" Type="http://schemas.openxmlformats.org/officeDocument/2006/relationships/image" Target="../media/image629.png"/><Relationship Id="rId4" Type="http://schemas.openxmlformats.org/officeDocument/2006/relationships/image" Target="../media/image628.png"/></Relationships>
</file>

<file path=ppt/slides/_rels/slide128.xml.rels><?xml version="1.0" encoding="UTF-8" standalone="yes"?>
<Relationships xmlns="http://schemas.openxmlformats.org/package/2006/relationships"><Relationship Id="rId8" Type="http://schemas.openxmlformats.org/officeDocument/2006/relationships/image" Target="../media/image637.png"/><Relationship Id="rId13" Type="http://schemas.openxmlformats.org/officeDocument/2006/relationships/image" Target="../media/image642.png"/><Relationship Id="rId18" Type="http://schemas.openxmlformats.org/officeDocument/2006/relationships/image" Target="../media/image647.png"/><Relationship Id="rId3" Type="http://schemas.openxmlformats.org/officeDocument/2006/relationships/image" Target="../media/image632.png"/><Relationship Id="rId7" Type="http://schemas.openxmlformats.org/officeDocument/2006/relationships/image" Target="../media/image636.png"/><Relationship Id="rId12" Type="http://schemas.openxmlformats.org/officeDocument/2006/relationships/image" Target="../media/image641.png"/><Relationship Id="rId17" Type="http://schemas.openxmlformats.org/officeDocument/2006/relationships/image" Target="../media/image646.png"/><Relationship Id="rId2" Type="http://schemas.openxmlformats.org/officeDocument/2006/relationships/image" Target="../media/image631.png"/><Relationship Id="rId16" Type="http://schemas.openxmlformats.org/officeDocument/2006/relationships/image" Target="../media/image645.png"/><Relationship Id="rId1" Type="http://schemas.openxmlformats.org/officeDocument/2006/relationships/slideLayout" Target="../slideLayouts/slideLayout28.xml"/><Relationship Id="rId6" Type="http://schemas.openxmlformats.org/officeDocument/2006/relationships/image" Target="../media/image635.png"/><Relationship Id="rId11" Type="http://schemas.openxmlformats.org/officeDocument/2006/relationships/image" Target="../media/image640.png"/><Relationship Id="rId5" Type="http://schemas.openxmlformats.org/officeDocument/2006/relationships/image" Target="../media/image634.png"/><Relationship Id="rId15" Type="http://schemas.openxmlformats.org/officeDocument/2006/relationships/image" Target="../media/image644.png"/><Relationship Id="rId10" Type="http://schemas.openxmlformats.org/officeDocument/2006/relationships/image" Target="../media/image639.png"/><Relationship Id="rId19" Type="http://schemas.openxmlformats.org/officeDocument/2006/relationships/image" Target="../media/image783.svg"/><Relationship Id="rId4" Type="http://schemas.openxmlformats.org/officeDocument/2006/relationships/image" Target="../media/image633.png"/><Relationship Id="rId9" Type="http://schemas.openxmlformats.org/officeDocument/2006/relationships/image" Target="../media/image638.png"/><Relationship Id="rId14" Type="http://schemas.openxmlformats.org/officeDocument/2006/relationships/image" Target="../media/image643.png"/></Relationships>
</file>

<file path=ppt/slides/_rels/slide129.xml.rels><?xml version="1.0" encoding="UTF-8" standalone="yes"?>
<Relationships xmlns="http://schemas.openxmlformats.org/package/2006/relationships"><Relationship Id="rId3" Type="http://schemas.openxmlformats.org/officeDocument/2006/relationships/image" Target="../media/image649.png"/><Relationship Id="rId7" Type="http://schemas.openxmlformats.org/officeDocument/2006/relationships/image" Target="../media/image653.png"/><Relationship Id="rId2" Type="http://schemas.openxmlformats.org/officeDocument/2006/relationships/image" Target="../media/image648.png"/><Relationship Id="rId1" Type="http://schemas.openxmlformats.org/officeDocument/2006/relationships/slideLayout" Target="../slideLayouts/slideLayout28.xml"/><Relationship Id="rId6" Type="http://schemas.openxmlformats.org/officeDocument/2006/relationships/image" Target="../media/image652.png"/><Relationship Id="rId5" Type="http://schemas.openxmlformats.org/officeDocument/2006/relationships/image" Target="../media/image651.png"/><Relationship Id="rId4" Type="http://schemas.openxmlformats.org/officeDocument/2006/relationships/image" Target="../media/image650.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8" Type="http://schemas.openxmlformats.org/officeDocument/2006/relationships/image" Target="../media/image659.png"/><Relationship Id="rId13" Type="http://schemas.openxmlformats.org/officeDocument/2006/relationships/image" Target="../media/image801.svg"/><Relationship Id="rId18" Type="http://schemas.openxmlformats.org/officeDocument/2006/relationships/image" Target="../media/image664.png"/><Relationship Id="rId3" Type="http://schemas.openxmlformats.org/officeDocument/2006/relationships/image" Target="../media/image655.png"/><Relationship Id="rId7" Type="http://schemas.openxmlformats.org/officeDocument/2006/relationships/image" Target="../media/image795.svg"/><Relationship Id="rId12" Type="http://schemas.openxmlformats.org/officeDocument/2006/relationships/image" Target="../media/image661.png"/><Relationship Id="rId17" Type="http://schemas.openxmlformats.org/officeDocument/2006/relationships/image" Target="../media/image805.svg"/><Relationship Id="rId2" Type="http://schemas.openxmlformats.org/officeDocument/2006/relationships/image" Target="../media/image654.png"/><Relationship Id="rId16" Type="http://schemas.openxmlformats.org/officeDocument/2006/relationships/image" Target="../media/image663.png"/><Relationship Id="rId1" Type="http://schemas.openxmlformats.org/officeDocument/2006/relationships/slideLayout" Target="../slideLayouts/slideLayout28.xml"/><Relationship Id="rId6" Type="http://schemas.openxmlformats.org/officeDocument/2006/relationships/image" Target="../media/image658.png"/><Relationship Id="rId11" Type="http://schemas.openxmlformats.org/officeDocument/2006/relationships/image" Target="../media/image799.svg"/><Relationship Id="rId5" Type="http://schemas.openxmlformats.org/officeDocument/2006/relationships/image" Target="../media/image657.png"/><Relationship Id="rId15" Type="http://schemas.openxmlformats.org/officeDocument/2006/relationships/image" Target="../media/image803.svg"/><Relationship Id="rId10" Type="http://schemas.openxmlformats.org/officeDocument/2006/relationships/image" Target="../media/image660.png"/><Relationship Id="rId19" Type="http://schemas.openxmlformats.org/officeDocument/2006/relationships/image" Target="../media/image807.svg"/><Relationship Id="rId4" Type="http://schemas.openxmlformats.org/officeDocument/2006/relationships/image" Target="../media/image656.png"/><Relationship Id="rId9" Type="http://schemas.openxmlformats.org/officeDocument/2006/relationships/image" Target="../media/image797.svg"/><Relationship Id="rId14" Type="http://schemas.openxmlformats.org/officeDocument/2006/relationships/image" Target="../media/image662.png"/></Relationships>
</file>

<file path=ppt/slides/_rels/slide131.xml.rels><?xml version="1.0" encoding="UTF-8" standalone="yes"?>
<Relationships xmlns="http://schemas.openxmlformats.org/package/2006/relationships"><Relationship Id="rId8" Type="http://schemas.openxmlformats.org/officeDocument/2006/relationships/image" Target="../media/image813.svg"/><Relationship Id="rId3" Type="http://schemas.openxmlformats.org/officeDocument/2006/relationships/image" Target="../media/image665.png"/><Relationship Id="rId7" Type="http://schemas.openxmlformats.org/officeDocument/2006/relationships/image" Target="../media/image667.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811.svg"/><Relationship Id="rId5" Type="http://schemas.openxmlformats.org/officeDocument/2006/relationships/image" Target="../media/image666.png"/><Relationship Id="rId10" Type="http://schemas.openxmlformats.org/officeDocument/2006/relationships/image" Target="../media/image815.svg"/><Relationship Id="rId4" Type="http://schemas.openxmlformats.org/officeDocument/2006/relationships/image" Target="../media/image809.svg"/><Relationship Id="rId9" Type="http://schemas.openxmlformats.org/officeDocument/2006/relationships/image" Target="../media/image668.png"/></Relationships>
</file>

<file path=ppt/slides/_rels/slide132.xml.rels><?xml version="1.0" encoding="UTF-8" standalone="yes"?>
<Relationships xmlns="http://schemas.openxmlformats.org/package/2006/relationships"><Relationship Id="rId3" Type="http://schemas.openxmlformats.org/officeDocument/2006/relationships/image" Target="../media/image817.svg"/><Relationship Id="rId2" Type="http://schemas.openxmlformats.org/officeDocument/2006/relationships/image" Target="../media/image669.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819.svg"/><Relationship Id="rId2" Type="http://schemas.openxmlformats.org/officeDocument/2006/relationships/image" Target="../media/image176.png"/><Relationship Id="rId1" Type="http://schemas.openxmlformats.org/officeDocument/2006/relationships/slideLayout" Target="../slideLayouts/slideLayout13.xml"/><Relationship Id="rId6" Type="http://schemas.openxmlformats.org/officeDocument/2006/relationships/image" Target="../media/image670.png"/><Relationship Id="rId5" Type="http://schemas.openxmlformats.org/officeDocument/2006/relationships/image" Target="../media/image295.png"/><Relationship Id="rId4" Type="http://schemas.openxmlformats.org/officeDocument/2006/relationships/image" Target="../media/image270.png"/></Relationships>
</file>

<file path=ppt/slides/_rels/slide134.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13" Type="http://schemas.openxmlformats.org/officeDocument/2006/relationships/image" Target="../media/image683.png"/><Relationship Id="rId18" Type="http://schemas.openxmlformats.org/officeDocument/2006/relationships/image" Target="../media/image837.svg"/><Relationship Id="rId26" Type="http://schemas.openxmlformats.org/officeDocument/2006/relationships/image" Target="../media/image845.svg"/><Relationship Id="rId39" Type="http://schemas.openxmlformats.org/officeDocument/2006/relationships/image" Target="../media/image697.png"/><Relationship Id="rId21" Type="http://schemas.openxmlformats.org/officeDocument/2006/relationships/image" Target="../media/image688.png"/><Relationship Id="rId34" Type="http://schemas.openxmlformats.org/officeDocument/2006/relationships/image" Target="../media/image853.svg"/><Relationship Id="rId42" Type="http://schemas.openxmlformats.org/officeDocument/2006/relationships/image" Target="../media/image861.svg"/><Relationship Id="rId7" Type="http://schemas.openxmlformats.org/officeDocument/2006/relationships/image" Target="../media/image677.png"/><Relationship Id="rId2" Type="http://schemas.openxmlformats.org/officeDocument/2006/relationships/image" Target="../media/image672.png"/><Relationship Id="rId16" Type="http://schemas.openxmlformats.org/officeDocument/2006/relationships/image" Target="../media/image835.svg"/><Relationship Id="rId20" Type="http://schemas.openxmlformats.org/officeDocument/2006/relationships/image" Target="../media/image839.svg"/><Relationship Id="rId29" Type="http://schemas.openxmlformats.org/officeDocument/2006/relationships/image" Target="../media/image692.png"/><Relationship Id="rId41" Type="http://schemas.openxmlformats.org/officeDocument/2006/relationships/image" Target="../media/image698.png"/><Relationship Id="rId1" Type="http://schemas.openxmlformats.org/officeDocument/2006/relationships/slideLayout" Target="../slideLayouts/slideLayout18.xml"/><Relationship Id="rId6" Type="http://schemas.openxmlformats.org/officeDocument/2006/relationships/image" Target="../media/image676.png"/><Relationship Id="rId11" Type="http://schemas.openxmlformats.org/officeDocument/2006/relationships/image" Target="../media/image681.png"/><Relationship Id="rId24" Type="http://schemas.openxmlformats.org/officeDocument/2006/relationships/image" Target="../media/image843.svg"/><Relationship Id="rId32" Type="http://schemas.openxmlformats.org/officeDocument/2006/relationships/image" Target="../media/image851.svg"/><Relationship Id="rId37" Type="http://schemas.openxmlformats.org/officeDocument/2006/relationships/image" Target="../media/image696.png"/><Relationship Id="rId40" Type="http://schemas.openxmlformats.org/officeDocument/2006/relationships/image" Target="../media/image859.svg"/><Relationship Id="rId5" Type="http://schemas.openxmlformats.org/officeDocument/2006/relationships/image" Target="../media/image675.png"/><Relationship Id="rId15" Type="http://schemas.openxmlformats.org/officeDocument/2006/relationships/image" Target="../media/image685.png"/><Relationship Id="rId23" Type="http://schemas.openxmlformats.org/officeDocument/2006/relationships/image" Target="../media/image689.png"/><Relationship Id="rId28" Type="http://schemas.openxmlformats.org/officeDocument/2006/relationships/image" Target="../media/image847.svg"/><Relationship Id="rId36" Type="http://schemas.openxmlformats.org/officeDocument/2006/relationships/image" Target="../media/image855.svg"/><Relationship Id="rId10" Type="http://schemas.openxmlformats.org/officeDocument/2006/relationships/image" Target="../media/image680.png"/><Relationship Id="rId19" Type="http://schemas.openxmlformats.org/officeDocument/2006/relationships/image" Target="../media/image687.png"/><Relationship Id="rId31" Type="http://schemas.openxmlformats.org/officeDocument/2006/relationships/image" Target="../media/image693.png"/><Relationship Id="rId4" Type="http://schemas.openxmlformats.org/officeDocument/2006/relationships/image" Target="../media/image674.png"/><Relationship Id="rId9" Type="http://schemas.openxmlformats.org/officeDocument/2006/relationships/image" Target="../media/image679.png"/><Relationship Id="rId14" Type="http://schemas.openxmlformats.org/officeDocument/2006/relationships/image" Target="../media/image684.png"/><Relationship Id="rId22" Type="http://schemas.openxmlformats.org/officeDocument/2006/relationships/image" Target="../media/image841.svg"/><Relationship Id="rId27" Type="http://schemas.openxmlformats.org/officeDocument/2006/relationships/image" Target="../media/image691.png"/><Relationship Id="rId30" Type="http://schemas.openxmlformats.org/officeDocument/2006/relationships/image" Target="../media/image849.svg"/><Relationship Id="rId35" Type="http://schemas.openxmlformats.org/officeDocument/2006/relationships/image" Target="../media/image695.png"/><Relationship Id="rId8" Type="http://schemas.openxmlformats.org/officeDocument/2006/relationships/image" Target="../media/image678.png"/><Relationship Id="rId3" Type="http://schemas.openxmlformats.org/officeDocument/2006/relationships/image" Target="../media/image673.png"/><Relationship Id="rId12" Type="http://schemas.openxmlformats.org/officeDocument/2006/relationships/image" Target="../media/image682.png"/><Relationship Id="rId17" Type="http://schemas.openxmlformats.org/officeDocument/2006/relationships/image" Target="../media/image686.png"/><Relationship Id="rId25" Type="http://schemas.openxmlformats.org/officeDocument/2006/relationships/image" Target="../media/image690.png"/><Relationship Id="rId33" Type="http://schemas.openxmlformats.org/officeDocument/2006/relationships/image" Target="../media/image694.png"/><Relationship Id="rId38" Type="http://schemas.openxmlformats.org/officeDocument/2006/relationships/image" Target="../media/image857.svg"/></Relationships>
</file>

<file path=ppt/slides/_rels/slide136.xml.rels><?xml version="1.0" encoding="UTF-8" standalone="yes"?>
<Relationships xmlns="http://schemas.openxmlformats.org/package/2006/relationships"><Relationship Id="rId3" Type="http://schemas.openxmlformats.org/officeDocument/2006/relationships/image" Target="../media/image700.png"/><Relationship Id="rId7" Type="http://schemas.openxmlformats.org/officeDocument/2006/relationships/image" Target="../media/image867.svg"/><Relationship Id="rId2" Type="http://schemas.openxmlformats.org/officeDocument/2006/relationships/image" Target="../media/image699.png"/><Relationship Id="rId1" Type="http://schemas.openxmlformats.org/officeDocument/2006/relationships/slideLayout" Target="../slideLayouts/slideLayout18.xml"/><Relationship Id="rId6" Type="http://schemas.openxmlformats.org/officeDocument/2006/relationships/image" Target="../media/image703.png"/><Relationship Id="rId5" Type="http://schemas.openxmlformats.org/officeDocument/2006/relationships/image" Target="../media/image702.png"/><Relationship Id="rId4" Type="http://schemas.openxmlformats.org/officeDocument/2006/relationships/image" Target="../media/image701.png"/></Relationships>
</file>

<file path=ppt/slides/_rels/slide137.xml.rels><?xml version="1.0" encoding="UTF-8" standalone="yes"?>
<Relationships xmlns="http://schemas.openxmlformats.org/package/2006/relationships"><Relationship Id="rId3" Type="http://schemas.openxmlformats.org/officeDocument/2006/relationships/image" Target="../media/image705.png"/><Relationship Id="rId2" Type="http://schemas.openxmlformats.org/officeDocument/2006/relationships/image" Target="../media/image704.png"/><Relationship Id="rId1" Type="http://schemas.openxmlformats.org/officeDocument/2006/relationships/slideLayout" Target="../slideLayouts/slideLayout18.xml"/><Relationship Id="rId6" Type="http://schemas.openxmlformats.org/officeDocument/2006/relationships/image" Target="../media/image708.png"/><Relationship Id="rId5" Type="http://schemas.openxmlformats.org/officeDocument/2006/relationships/image" Target="../media/image707.png"/><Relationship Id="rId4" Type="http://schemas.openxmlformats.org/officeDocument/2006/relationships/image" Target="../media/image706.png"/></Relationships>
</file>

<file path=ppt/slides/_rels/slide138.xml.rels><?xml version="1.0" encoding="UTF-8" standalone="yes"?>
<Relationships xmlns="http://schemas.openxmlformats.org/package/2006/relationships"><Relationship Id="rId8" Type="http://schemas.openxmlformats.org/officeDocument/2006/relationships/image" Target="../media/image715.png"/><Relationship Id="rId13" Type="http://schemas.openxmlformats.org/officeDocument/2006/relationships/image" Target="../media/image720.png"/><Relationship Id="rId18" Type="http://schemas.openxmlformats.org/officeDocument/2006/relationships/image" Target="../media/image724.png"/><Relationship Id="rId3" Type="http://schemas.openxmlformats.org/officeDocument/2006/relationships/image" Target="../media/image710.png"/><Relationship Id="rId21" Type="http://schemas.openxmlformats.org/officeDocument/2006/relationships/image" Target="../media/image892.svg"/><Relationship Id="rId7" Type="http://schemas.openxmlformats.org/officeDocument/2006/relationships/image" Target="../media/image714.png"/><Relationship Id="rId12" Type="http://schemas.openxmlformats.org/officeDocument/2006/relationships/image" Target="../media/image719.png"/><Relationship Id="rId17" Type="http://schemas.openxmlformats.org/officeDocument/2006/relationships/image" Target="../media/image888.svg"/><Relationship Id="rId2" Type="http://schemas.openxmlformats.org/officeDocument/2006/relationships/image" Target="../media/image709.png"/><Relationship Id="rId16" Type="http://schemas.openxmlformats.org/officeDocument/2006/relationships/image" Target="../media/image723.png"/><Relationship Id="rId20" Type="http://schemas.openxmlformats.org/officeDocument/2006/relationships/image" Target="../media/image725.png"/><Relationship Id="rId1" Type="http://schemas.openxmlformats.org/officeDocument/2006/relationships/slideLayout" Target="../slideLayouts/slideLayout17.xml"/><Relationship Id="rId6" Type="http://schemas.openxmlformats.org/officeDocument/2006/relationships/image" Target="../media/image713.png"/><Relationship Id="rId11" Type="http://schemas.openxmlformats.org/officeDocument/2006/relationships/image" Target="../media/image718.png"/><Relationship Id="rId5" Type="http://schemas.openxmlformats.org/officeDocument/2006/relationships/image" Target="../media/image712.png"/><Relationship Id="rId15" Type="http://schemas.openxmlformats.org/officeDocument/2006/relationships/image" Target="../media/image722.png"/><Relationship Id="rId23" Type="http://schemas.openxmlformats.org/officeDocument/2006/relationships/image" Target="../media/image894.svg"/><Relationship Id="rId10" Type="http://schemas.openxmlformats.org/officeDocument/2006/relationships/image" Target="../media/image717.png"/><Relationship Id="rId19" Type="http://schemas.openxmlformats.org/officeDocument/2006/relationships/image" Target="../media/image890.svg"/><Relationship Id="rId4" Type="http://schemas.openxmlformats.org/officeDocument/2006/relationships/image" Target="../media/image711.png"/><Relationship Id="rId9" Type="http://schemas.openxmlformats.org/officeDocument/2006/relationships/image" Target="../media/image716.png"/><Relationship Id="rId14" Type="http://schemas.openxmlformats.org/officeDocument/2006/relationships/image" Target="../media/image721.png"/><Relationship Id="rId22" Type="http://schemas.openxmlformats.org/officeDocument/2006/relationships/image" Target="../media/image726.png"/></Relationships>
</file>

<file path=ppt/slides/_rels/slide139.xml.rels><?xml version="1.0" encoding="UTF-8" standalone="yes"?>
<Relationships xmlns="http://schemas.openxmlformats.org/package/2006/relationships"><Relationship Id="rId3" Type="http://schemas.openxmlformats.org/officeDocument/2006/relationships/image" Target="../media/image896.svg"/><Relationship Id="rId2" Type="http://schemas.openxmlformats.org/officeDocument/2006/relationships/image" Target="../media/image727.png"/><Relationship Id="rId1" Type="http://schemas.openxmlformats.org/officeDocument/2006/relationships/slideLayout" Target="../slideLayouts/slideLayout18.xml"/><Relationship Id="rId6" Type="http://schemas.openxmlformats.org/officeDocument/2006/relationships/image" Target="../media/image730.png"/><Relationship Id="rId5" Type="http://schemas.openxmlformats.org/officeDocument/2006/relationships/image" Target="../media/image729.png"/><Relationship Id="rId4" Type="http://schemas.openxmlformats.org/officeDocument/2006/relationships/image" Target="../media/image7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image" Target="../media/image73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78.xml"/><Relationship Id="rId18" Type="http://schemas.openxmlformats.org/officeDocument/2006/relationships/slide" Target="slide108.xml"/><Relationship Id="rId26" Type="http://schemas.openxmlformats.org/officeDocument/2006/relationships/slide" Target="slide134.xml"/><Relationship Id="rId3" Type="http://schemas.openxmlformats.org/officeDocument/2006/relationships/slide" Target="slide29.xml"/><Relationship Id="rId21" Type="http://schemas.openxmlformats.org/officeDocument/2006/relationships/slide" Target="slide114.xml"/><Relationship Id="rId7" Type="http://schemas.openxmlformats.org/officeDocument/2006/relationships/slide" Target="slide48.xml"/><Relationship Id="rId12" Type="http://schemas.openxmlformats.org/officeDocument/2006/relationships/slide" Target="slide76.xml"/><Relationship Id="rId17" Type="http://schemas.openxmlformats.org/officeDocument/2006/relationships/slide" Target="slide97.xml"/><Relationship Id="rId25" Type="http://schemas.openxmlformats.org/officeDocument/2006/relationships/slide" Target="slide132.xml"/><Relationship Id="rId2" Type="http://schemas.openxmlformats.org/officeDocument/2006/relationships/slide" Target="slide22.xml"/><Relationship Id="rId16" Type="http://schemas.openxmlformats.org/officeDocument/2006/relationships/slide" Target="slide88.xml"/><Relationship Id="rId20" Type="http://schemas.openxmlformats.org/officeDocument/2006/relationships/slide" Target="slide111.xml"/><Relationship Id="rId1" Type="http://schemas.openxmlformats.org/officeDocument/2006/relationships/slideLayout" Target="../slideLayouts/slideLayout5.xml"/><Relationship Id="rId6" Type="http://schemas.openxmlformats.org/officeDocument/2006/relationships/slide" Target="slide42.xml"/><Relationship Id="rId11" Type="http://schemas.openxmlformats.org/officeDocument/2006/relationships/slide" Target="slide71.xml"/><Relationship Id="rId24" Type="http://schemas.openxmlformats.org/officeDocument/2006/relationships/slide" Target="slide125.xml"/><Relationship Id="rId5" Type="http://schemas.openxmlformats.org/officeDocument/2006/relationships/slide" Target="slide39.xml"/><Relationship Id="rId15" Type="http://schemas.openxmlformats.org/officeDocument/2006/relationships/slide" Target="slide82.xml"/><Relationship Id="rId23" Type="http://schemas.openxmlformats.org/officeDocument/2006/relationships/slide" Target="slide123.xml"/><Relationship Id="rId10" Type="http://schemas.openxmlformats.org/officeDocument/2006/relationships/slide" Target="slide65.xml"/><Relationship Id="rId19" Type="http://schemas.openxmlformats.org/officeDocument/2006/relationships/slide" Target="slide113.xml"/><Relationship Id="rId4" Type="http://schemas.openxmlformats.org/officeDocument/2006/relationships/slide" Target="slide35.xml"/><Relationship Id="rId9" Type="http://schemas.openxmlformats.org/officeDocument/2006/relationships/slide" Target="slide60.xml"/><Relationship Id="rId14" Type="http://schemas.openxmlformats.org/officeDocument/2006/relationships/slide" Target="slide80.xml"/><Relationship Id="rId22" Type="http://schemas.openxmlformats.org/officeDocument/2006/relationships/slide" Target="slide119.xml"/><Relationship Id="rId27" Type="http://schemas.openxmlformats.org/officeDocument/2006/relationships/slide" Target="slide1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image" Target="../media/image38.png"/><Relationship Id="rId12"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image" Target="../media/image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3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64.svg"/><Relationship Id="rId3" Type="http://schemas.openxmlformats.org/officeDocument/2006/relationships/image" Target="../media/image56.png"/><Relationship Id="rId21" Type="http://schemas.openxmlformats.org/officeDocument/2006/relationships/image" Target="../media/image11.png"/><Relationship Id="rId7" Type="http://schemas.openxmlformats.org/officeDocument/2006/relationships/image" Target="../media/image59.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2.png"/><Relationship Id="rId2" Type="http://schemas.openxmlformats.org/officeDocument/2006/relationships/image" Target="../media/image55.emf"/><Relationship Id="rId16" Type="http://schemas.openxmlformats.org/officeDocument/2006/relationships/image" Target="../media/image67.png"/><Relationship Id="rId20" Type="http://schemas.openxmlformats.org/officeDocument/2006/relationships/image" Target="../media/image60.svg"/><Relationship Id="rId29" Type="http://schemas.openxmlformats.org/officeDocument/2006/relationships/image" Target="../media/image74.png"/><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62.png"/><Relationship Id="rId24" Type="http://schemas.openxmlformats.org/officeDocument/2006/relationships/image" Target="../media/image71.png"/><Relationship Id="rId32" Type="http://schemas.openxmlformats.org/officeDocument/2006/relationships/image" Target="../media/image70.svg"/><Relationship Id="rId5" Type="http://schemas.openxmlformats.org/officeDocument/2006/relationships/image" Target="../media/image58.png"/><Relationship Id="rId15" Type="http://schemas.openxmlformats.org/officeDocument/2006/relationships/image" Target="../media/image66.png"/><Relationship Id="rId23" Type="http://schemas.openxmlformats.org/officeDocument/2006/relationships/image" Target="../media/image70.png"/><Relationship Id="rId28" Type="http://schemas.openxmlformats.org/officeDocument/2006/relationships/image" Target="../media/image66.svg"/><Relationship Id="rId10" Type="http://schemas.openxmlformats.org/officeDocument/2006/relationships/image" Target="../media/image21.png"/><Relationship Id="rId19" Type="http://schemas.openxmlformats.org/officeDocument/2006/relationships/image" Target="../media/image22.png"/><Relationship Id="rId31" Type="http://schemas.openxmlformats.org/officeDocument/2006/relationships/image" Target="../media/image75.pn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5.png"/><Relationship Id="rId22" Type="http://schemas.openxmlformats.org/officeDocument/2006/relationships/image" Target="../media/image12.svg"/><Relationship Id="rId27" Type="http://schemas.openxmlformats.org/officeDocument/2006/relationships/image" Target="../media/image73.png"/><Relationship Id="rId30" Type="http://schemas.openxmlformats.org/officeDocument/2006/relationships/image" Target="../media/image68.sv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95.svg"/><Relationship Id="rId3" Type="http://schemas.openxmlformats.org/officeDocument/2006/relationships/image" Target="../media/image77.png"/><Relationship Id="rId21" Type="http://schemas.openxmlformats.org/officeDocument/2006/relationships/image" Target="../media/image94.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7.png"/><Relationship Id="rId2" Type="http://schemas.openxmlformats.org/officeDocument/2006/relationships/image" Target="../media/image76.png"/><Relationship Id="rId16" Type="http://schemas.openxmlformats.org/officeDocument/2006/relationships/image" Target="../media/image90.png"/><Relationship Id="rId20" Type="http://schemas.openxmlformats.org/officeDocument/2006/relationships/image" Target="../media/image89.svg"/><Relationship Id="rId29" Type="http://schemas.openxmlformats.org/officeDocument/2006/relationships/image" Target="../media/image99.png"/><Relationship Id="rId1" Type="http://schemas.openxmlformats.org/officeDocument/2006/relationships/slideLayout" Target="../slideLayouts/slideLayout38.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6.png"/><Relationship Id="rId32" Type="http://schemas.openxmlformats.org/officeDocument/2006/relationships/image" Target="../media/image101.sv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5.png"/><Relationship Id="rId28" Type="http://schemas.openxmlformats.org/officeDocument/2006/relationships/image" Target="../media/image97.svg"/><Relationship Id="rId10" Type="http://schemas.openxmlformats.org/officeDocument/2006/relationships/image" Target="../media/image84.png"/><Relationship Id="rId19" Type="http://schemas.openxmlformats.org/officeDocument/2006/relationships/image" Target="../media/image93.png"/><Relationship Id="rId31" Type="http://schemas.openxmlformats.org/officeDocument/2006/relationships/image" Target="../media/image100.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1.svg"/><Relationship Id="rId27" Type="http://schemas.openxmlformats.org/officeDocument/2006/relationships/image" Target="../media/image98.png"/><Relationship Id="rId30" Type="http://schemas.openxmlformats.org/officeDocument/2006/relationships/image" Target="../media/image99.svg"/></Relationships>
</file>

<file path=ppt/slides/_rels/slide2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xml"/><Relationship Id="rId5" Type="http://schemas.openxmlformats.org/officeDocument/2006/relationships/image" Target="../media/image112.png"/><Relationship Id="rId4"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31.svg"/><Relationship Id="rId2" Type="http://schemas.openxmlformats.org/officeDocument/2006/relationships/image" Target="../media/image119.png"/><Relationship Id="rId1" Type="http://schemas.openxmlformats.org/officeDocument/2006/relationships/slideLayout" Target="../slideLayouts/slideLayout12.xml"/><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9.svg"/><Relationship Id="rId4" Type="http://schemas.openxmlformats.org/officeDocument/2006/relationships/image" Target="../media/image121.png"/><Relationship Id="rId9" Type="http://schemas.openxmlformats.org/officeDocument/2006/relationships/image" Target="../media/image126.png"/></Relationships>
</file>

<file path=ppt/slides/_rels/slide34.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7.svg"/><Relationship Id="rId2" Type="http://schemas.openxmlformats.org/officeDocument/2006/relationships/image" Target="../media/image128.png"/><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5.svg"/><Relationship Id="rId4" Type="http://schemas.openxmlformats.org/officeDocument/2006/relationships/image" Target="../media/image130.png"/></Relationships>
</file>

<file path=ppt/slides/_rels/slide3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15.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3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15.xml"/><Relationship Id="rId6"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3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62.svg"/><Relationship Id="rId2" Type="http://schemas.openxmlformats.org/officeDocument/2006/relationships/image" Target="../media/image151.png"/><Relationship Id="rId1" Type="http://schemas.openxmlformats.org/officeDocument/2006/relationships/slideLayout" Target="../slideLayouts/slideLayout1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9.svg"/></Relationships>
</file>

<file path=ppt/slides/_rels/slide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6.png"/><Relationship Id="rId16" Type="http://schemas.openxmlformats.org/officeDocument/2006/relationships/image" Target="../media/image19.png"/><Relationship Id="rId20" Type="http://schemas.openxmlformats.org/officeDocument/2006/relationships/image" Target="../media/image60.sv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2.jpe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8.xml"/><Relationship Id="rId5" Type="http://schemas.openxmlformats.org/officeDocument/2006/relationships/image" Target="../media/image159.png"/><Relationship Id="rId4" Type="http://schemas.openxmlformats.org/officeDocument/2006/relationships/image" Target="../media/image158.png"/></Relationships>
</file>

<file path=ppt/slides/_rels/slide4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2.xml"/><Relationship Id="rId4" Type="http://schemas.openxmlformats.org/officeDocument/2006/relationships/image" Target="../media/image164.png"/></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8.xml"/><Relationship Id="rId6" Type="http://schemas.openxmlformats.org/officeDocument/2006/relationships/image" Target="../media/image178.svg"/><Relationship Id="rId5" Type="http://schemas.openxmlformats.org/officeDocument/2006/relationships/image" Target="../media/image169.png"/><Relationship Id="rId4" Type="http://schemas.openxmlformats.org/officeDocument/2006/relationships/image" Target="../media/image168.png"/></Relationships>
</file>

<file path=ppt/slides/_rels/slide46.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90.svg"/><Relationship Id="rId3" Type="http://schemas.openxmlformats.org/officeDocument/2006/relationships/image" Target="../media/image180.svg"/><Relationship Id="rId7" Type="http://schemas.openxmlformats.org/officeDocument/2006/relationships/image" Target="../media/image184.svg"/><Relationship Id="rId12"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28.xml"/><Relationship Id="rId6" Type="http://schemas.openxmlformats.org/officeDocument/2006/relationships/image" Target="../media/image172.png"/><Relationship Id="rId11" Type="http://schemas.openxmlformats.org/officeDocument/2006/relationships/image" Target="../media/image188.svg"/><Relationship Id="rId5" Type="http://schemas.openxmlformats.org/officeDocument/2006/relationships/image" Target="../media/image182.svg"/><Relationship Id="rId10" Type="http://schemas.openxmlformats.org/officeDocument/2006/relationships/image" Target="../media/image174.png"/><Relationship Id="rId4" Type="http://schemas.openxmlformats.org/officeDocument/2006/relationships/image" Target="../media/image171.png"/><Relationship Id="rId9" Type="http://schemas.openxmlformats.org/officeDocument/2006/relationships/image" Target="../media/image186.svg"/></Relationships>
</file>

<file path=ppt/slides/_rels/slide47.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91.svg"/><Relationship Id="rId7" Type="http://schemas.openxmlformats.org/officeDocument/2006/relationships/image" Target="../media/image192.svg"/><Relationship Id="rId2" Type="http://schemas.openxmlformats.org/officeDocument/2006/relationships/image" Target="../media/image167.png"/><Relationship Id="rId1" Type="http://schemas.openxmlformats.org/officeDocument/2006/relationships/slideLayout" Target="../slideLayouts/slideLayout28.xml"/><Relationship Id="rId6" Type="http://schemas.openxmlformats.org/officeDocument/2006/relationships/image" Target="../media/image170.png"/><Relationship Id="rId5" Type="http://schemas.openxmlformats.org/officeDocument/2006/relationships/image" Target="../media/image184.svg"/><Relationship Id="rId4" Type="http://schemas.openxmlformats.org/officeDocument/2006/relationships/image" Target="../media/image172.png"/></Relationships>
</file>

<file path=ppt/slides/_rels/slide4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3" Type="http://schemas.openxmlformats.org/officeDocument/2006/relationships/image" Target="../media/image205.svg"/><Relationship Id="rId18" Type="http://schemas.openxmlformats.org/officeDocument/2006/relationships/image" Target="../media/image189.png"/><Relationship Id="rId26" Type="http://schemas.openxmlformats.org/officeDocument/2006/relationships/image" Target="../media/image193.png"/><Relationship Id="rId39" Type="http://schemas.openxmlformats.org/officeDocument/2006/relationships/image" Target="../media/image231.svg"/><Relationship Id="rId21" Type="http://schemas.openxmlformats.org/officeDocument/2006/relationships/image" Target="../media/image213.svg"/><Relationship Id="rId34" Type="http://schemas.openxmlformats.org/officeDocument/2006/relationships/image" Target="../media/image197.png"/><Relationship Id="rId42" Type="http://schemas.openxmlformats.org/officeDocument/2006/relationships/image" Target="../media/image201.png"/><Relationship Id="rId7" Type="http://schemas.openxmlformats.org/officeDocument/2006/relationships/image" Target="../media/image181.png"/><Relationship Id="rId2" Type="http://schemas.openxmlformats.org/officeDocument/2006/relationships/notesSlide" Target="../notesSlides/notesSlide4.xml"/><Relationship Id="rId16" Type="http://schemas.openxmlformats.org/officeDocument/2006/relationships/image" Target="../media/image188.png"/><Relationship Id="rId29" Type="http://schemas.openxmlformats.org/officeDocument/2006/relationships/image" Target="../media/image221.svg"/><Relationship Id="rId1" Type="http://schemas.openxmlformats.org/officeDocument/2006/relationships/slideLayout" Target="../slideLayouts/slideLayout23.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192.png"/><Relationship Id="rId32" Type="http://schemas.openxmlformats.org/officeDocument/2006/relationships/image" Target="../media/image196.png"/><Relationship Id="rId37" Type="http://schemas.openxmlformats.org/officeDocument/2006/relationships/image" Target="../media/image229.svg"/><Relationship Id="rId40" Type="http://schemas.openxmlformats.org/officeDocument/2006/relationships/image" Target="../media/image200.png"/><Relationship Id="rId45" Type="http://schemas.openxmlformats.org/officeDocument/2006/relationships/image" Target="../media/image237.svg"/><Relationship Id="rId5" Type="http://schemas.openxmlformats.org/officeDocument/2006/relationships/image" Target="../media/image179.png"/><Relationship Id="rId15" Type="http://schemas.openxmlformats.org/officeDocument/2006/relationships/image" Target="../media/image207.svg"/><Relationship Id="rId23" Type="http://schemas.openxmlformats.org/officeDocument/2006/relationships/image" Target="../media/image215.svg"/><Relationship Id="rId28" Type="http://schemas.openxmlformats.org/officeDocument/2006/relationships/image" Target="../media/image194.png"/><Relationship Id="rId36" Type="http://schemas.openxmlformats.org/officeDocument/2006/relationships/image" Target="../media/image198.png"/><Relationship Id="rId10" Type="http://schemas.openxmlformats.org/officeDocument/2006/relationships/image" Target="../media/image184.png"/><Relationship Id="rId19" Type="http://schemas.openxmlformats.org/officeDocument/2006/relationships/image" Target="../media/image211.svg"/><Relationship Id="rId31" Type="http://schemas.openxmlformats.org/officeDocument/2006/relationships/image" Target="../media/image223.svg"/><Relationship Id="rId44" Type="http://schemas.openxmlformats.org/officeDocument/2006/relationships/image" Target="../media/image202.pn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7.png"/><Relationship Id="rId22" Type="http://schemas.openxmlformats.org/officeDocument/2006/relationships/image" Target="../media/image191.png"/><Relationship Id="rId27" Type="http://schemas.openxmlformats.org/officeDocument/2006/relationships/image" Target="../media/image219.svg"/><Relationship Id="rId30" Type="http://schemas.openxmlformats.org/officeDocument/2006/relationships/image" Target="../media/image195.png"/><Relationship Id="rId35" Type="http://schemas.openxmlformats.org/officeDocument/2006/relationships/image" Target="../media/image227.svg"/><Relationship Id="rId43" Type="http://schemas.openxmlformats.org/officeDocument/2006/relationships/image" Target="../media/image235.svg"/><Relationship Id="rId8" Type="http://schemas.openxmlformats.org/officeDocument/2006/relationships/image" Target="../media/image182.png"/><Relationship Id="rId3" Type="http://schemas.openxmlformats.org/officeDocument/2006/relationships/image" Target="../media/image177.png"/><Relationship Id="rId12" Type="http://schemas.openxmlformats.org/officeDocument/2006/relationships/image" Target="../media/image186.png"/><Relationship Id="rId17" Type="http://schemas.openxmlformats.org/officeDocument/2006/relationships/image" Target="../media/image209.svg"/><Relationship Id="rId25" Type="http://schemas.openxmlformats.org/officeDocument/2006/relationships/image" Target="../media/image217.svg"/><Relationship Id="rId33" Type="http://schemas.openxmlformats.org/officeDocument/2006/relationships/image" Target="../media/image225.svg"/><Relationship Id="rId38" Type="http://schemas.openxmlformats.org/officeDocument/2006/relationships/image" Target="../media/image199.png"/><Relationship Id="rId20" Type="http://schemas.openxmlformats.org/officeDocument/2006/relationships/image" Target="../media/image190.png"/><Relationship Id="rId41" Type="http://schemas.openxmlformats.org/officeDocument/2006/relationships/image" Target="../media/image23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13" Type="http://schemas.openxmlformats.org/officeDocument/2006/relationships/image" Target="../media/image208.png"/><Relationship Id="rId18" Type="http://schemas.openxmlformats.org/officeDocument/2006/relationships/image" Target="../media/image253.svg"/><Relationship Id="rId26" Type="http://schemas.openxmlformats.org/officeDocument/2006/relationships/image" Target="../media/image261.svg"/><Relationship Id="rId39" Type="http://schemas.openxmlformats.org/officeDocument/2006/relationships/image" Target="../media/image221.png"/><Relationship Id="rId21" Type="http://schemas.openxmlformats.org/officeDocument/2006/relationships/image" Target="../media/image212.png"/><Relationship Id="rId34" Type="http://schemas.openxmlformats.org/officeDocument/2006/relationships/image" Target="../media/image269.svg"/><Relationship Id="rId42" Type="http://schemas.openxmlformats.org/officeDocument/2006/relationships/image" Target="../media/image277.svg"/><Relationship Id="rId7" Type="http://schemas.openxmlformats.org/officeDocument/2006/relationships/image" Target="../media/image205.png"/><Relationship Id="rId2" Type="http://schemas.openxmlformats.org/officeDocument/2006/relationships/image" Target="../media/image177.png"/><Relationship Id="rId16" Type="http://schemas.openxmlformats.org/officeDocument/2006/relationships/image" Target="../media/image251.svg"/><Relationship Id="rId29" Type="http://schemas.openxmlformats.org/officeDocument/2006/relationships/image" Target="../media/image216.png"/><Relationship Id="rId1" Type="http://schemas.openxmlformats.org/officeDocument/2006/relationships/slideLayout" Target="../slideLayouts/slideLayout24.xml"/><Relationship Id="rId6" Type="http://schemas.openxmlformats.org/officeDocument/2006/relationships/image" Target="../media/image241.svg"/><Relationship Id="rId11" Type="http://schemas.openxmlformats.org/officeDocument/2006/relationships/image" Target="../media/image207.png"/><Relationship Id="rId24" Type="http://schemas.openxmlformats.org/officeDocument/2006/relationships/image" Target="../media/image259.svg"/><Relationship Id="rId32" Type="http://schemas.openxmlformats.org/officeDocument/2006/relationships/image" Target="../media/image267.svg"/><Relationship Id="rId37" Type="http://schemas.openxmlformats.org/officeDocument/2006/relationships/image" Target="../media/image220.png"/><Relationship Id="rId40" Type="http://schemas.openxmlformats.org/officeDocument/2006/relationships/image" Target="../media/image275.svg"/><Relationship Id="rId45" Type="http://schemas.openxmlformats.org/officeDocument/2006/relationships/image" Target="../media/image224.png"/><Relationship Id="rId5" Type="http://schemas.openxmlformats.org/officeDocument/2006/relationships/image" Target="../media/image204.png"/><Relationship Id="rId15" Type="http://schemas.openxmlformats.org/officeDocument/2006/relationships/image" Target="../media/image209.png"/><Relationship Id="rId23" Type="http://schemas.openxmlformats.org/officeDocument/2006/relationships/image" Target="../media/image213.png"/><Relationship Id="rId28" Type="http://schemas.openxmlformats.org/officeDocument/2006/relationships/image" Target="../media/image263.svg"/><Relationship Id="rId36" Type="http://schemas.openxmlformats.org/officeDocument/2006/relationships/image" Target="../media/image271.svg"/><Relationship Id="rId10" Type="http://schemas.openxmlformats.org/officeDocument/2006/relationships/image" Target="../media/image245.svg"/><Relationship Id="rId19" Type="http://schemas.openxmlformats.org/officeDocument/2006/relationships/image" Target="../media/image211.png"/><Relationship Id="rId31" Type="http://schemas.openxmlformats.org/officeDocument/2006/relationships/image" Target="../media/image217.png"/><Relationship Id="rId44" Type="http://schemas.openxmlformats.org/officeDocument/2006/relationships/image" Target="../media/image279.svg"/><Relationship Id="rId4" Type="http://schemas.openxmlformats.org/officeDocument/2006/relationships/image" Target="../media/image239.svg"/><Relationship Id="rId9" Type="http://schemas.openxmlformats.org/officeDocument/2006/relationships/image" Target="../media/image206.png"/><Relationship Id="rId14" Type="http://schemas.openxmlformats.org/officeDocument/2006/relationships/image" Target="../media/image249.svg"/><Relationship Id="rId22" Type="http://schemas.openxmlformats.org/officeDocument/2006/relationships/image" Target="../media/image257.svg"/><Relationship Id="rId27" Type="http://schemas.openxmlformats.org/officeDocument/2006/relationships/image" Target="../media/image215.png"/><Relationship Id="rId30" Type="http://schemas.openxmlformats.org/officeDocument/2006/relationships/image" Target="../media/image265.svg"/><Relationship Id="rId35" Type="http://schemas.openxmlformats.org/officeDocument/2006/relationships/image" Target="../media/image219.png"/><Relationship Id="rId43" Type="http://schemas.openxmlformats.org/officeDocument/2006/relationships/image" Target="../media/image223.png"/><Relationship Id="rId8" Type="http://schemas.openxmlformats.org/officeDocument/2006/relationships/image" Target="../media/image243.svg"/><Relationship Id="rId3" Type="http://schemas.openxmlformats.org/officeDocument/2006/relationships/image" Target="../media/image203.png"/><Relationship Id="rId12" Type="http://schemas.openxmlformats.org/officeDocument/2006/relationships/image" Target="../media/image247.svg"/><Relationship Id="rId17" Type="http://schemas.openxmlformats.org/officeDocument/2006/relationships/image" Target="../media/image210.png"/><Relationship Id="rId25" Type="http://schemas.openxmlformats.org/officeDocument/2006/relationships/image" Target="../media/image214.png"/><Relationship Id="rId33" Type="http://schemas.openxmlformats.org/officeDocument/2006/relationships/image" Target="../media/image218.png"/><Relationship Id="rId38" Type="http://schemas.openxmlformats.org/officeDocument/2006/relationships/image" Target="../media/image273.svg"/><Relationship Id="rId46" Type="http://schemas.openxmlformats.org/officeDocument/2006/relationships/image" Target="../media/image281.svg"/><Relationship Id="rId20" Type="http://schemas.openxmlformats.org/officeDocument/2006/relationships/image" Target="../media/image255.svg"/><Relationship Id="rId41" Type="http://schemas.openxmlformats.org/officeDocument/2006/relationships/image" Target="../media/image222.png"/></Relationships>
</file>

<file path=ppt/slides/_rels/slide51.xml.rels><?xml version="1.0" encoding="UTF-8" standalone="yes"?>
<Relationships xmlns="http://schemas.openxmlformats.org/package/2006/relationships"><Relationship Id="rId13" Type="http://schemas.openxmlformats.org/officeDocument/2006/relationships/image" Target="../media/image230.png"/><Relationship Id="rId18" Type="http://schemas.openxmlformats.org/officeDocument/2006/relationships/image" Target="../media/image297.svg"/><Relationship Id="rId26" Type="http://schemas.openxmlformats.org/officeDocument/2006/relationships/image" Target="../media/image305.svg"/><Relationship Id="rId21" Type="http://schemas.openxmlformats.org/officeDocument/2006/relationships/image" Target="../media/image234.png"/><Relationship Id="rId34" Type="http://schemas.openxmlformats.org/officeDocument/2006/relationships/image" Target="../media/image313.svg"/><Relationship Id="rId7" Type="http://schemas.openxmlformats.org/officeDocument/2006/relationships/image" Target="../media/image227.png"/><Relationship Id="rId12" Type="http://schemas.openxmlformats.org/officeDocument/2006/relationships/image" Target="../media/image291.svg"/><Relationship Id="rId17" Type="http://schemas.openxmlformats.org/officeDocument/2006/relationships/image" Target="../media/image232.png"/><Relationship Id="rId25" Type="http://schemas.openxmlformats.org/officeDocument/2006/relationships/image" Target="../media/image236.png"/><Relationship Id="rId33" Type="http://schemas.openxmlformats.org/officeDocument/2006/relationships/image" Target="../media/image240.png"/><Relationship Id="rId38" Type="http://schemas.openxmlformats.org/officeDocument/2006/relationships/image" Target="../media/image317.svg"/><Relationship Id="rId2" Type="http://schemas.openxmlformats.org/officeDocument/2006/relationships/image" Target="../media/image177.png"/><Relationship Id="rId16" Type="http://schemas.openxmlformats.org/officeDocument/2006/relationships/image" Target="../media/image295.svg"/><Relationship Id="rId20" Type="http://schemas.openxmlformats.org/officeDocument/2006/relationships/image" Target="../media/image299.svg"/><Relationship Id="rId29" Type="http://schemas.openxmlformats.org/officeDocument/2006/relationships/image" Target="../media/image238.png"/><Relationship Id="rId1" Type="http://schemas.openxmlformats.org/officeDocument/2006/relationships/slideLayout" Target="../slideLayouts/slideLayout24.xml"/><Relationship Id="rId6" Type="http://schemas.openxmlformats.org/officeDocument/2006/relationships/image" Target="../media/image285.svg"/><Relationship Id="rId11" Type="http://schemas.openxmlformats.org/officeDocument/2006/relationships/image" Target="../media/image229.png"/><Relationship Id="rId24" Type="http://schemas.openxmlformats.org/officeDocument/2006/relationships/image" Target="../media/image303.svg"/><Relationship Id="rId32" Type="http://schemas.openxmlformats.org/officeDocument/2006/relationships/image" Target="../media/image311.svg"/><Relationship Id="rId37" Type="http://schemas.openxmlformats.org/officeDocument/2006/relationships/image" Target="../media/image242.png"/><Relationship Id="rId5" Type="http://schemas.openxmlformats.org/officeDocument/2006/relationships/image" Target="../media/image226.png"/><Relationship Id="rId15" Type="http://schemas.openxmlformats.org/officeDocument/2006/relationships/image" Target="../media/image231.png"/><Relationship Id="rId23" Type="http://schemas.openxmlformats.org/officeDocument/2006/relationships/image" Target="../media/image235.png"/><Relationship Id="rId28" Type="http://schemas.openxmlformats.org/officeDocument/2006/relationships/image" Target="../media/image307.svg"/><Relationship Id="rId36" Type="http://schemas.openxmlformats.org/officeDocument/2006/relationships/image" Target="../media/image315.svg"/><Relationship Id="rId10" Type="http://schemas.openxmlformats.org/officeDocument/2006/relationships/image" Target="../media/image289.svg"/><Relationship Id="rId19" Type="http://schemas.openxmlformats.org/officeDocument/2006/relationships/image" Target="../media/image233.png"/><Relationship Id="rId31" Type="http://schemas.openxmlformats.org/officeDocument/2006/relationships/image" Target="../media/image239.png"/><Relationship Id="rId4" Type="http://schemas.openxmlformats.org/officeDocument/2006/relationships/image" Target="../media/image283.svg"/><Relationship Id="rId9" Type="http://schemas.openxmlformats.org/officeDocument/2006/relationships/image" Target="../media/image228.png"/><Relationship Id="rId14" Type="http://schemas.openxmlformats.org/officeDocument/2006/relationships/image" Target="../media/image293.svg"/><Relationship Id="rId22" Type="http://schemas.openxmlformats.org/officeDocument/2006/relationships/image" Target="../media/image301.svg"/><Relationship Id="rId27" Type="http://schemas.openxmlformats.org/officeDocument/2006/relationships/image" Target="../media/image237.png"/><Relationship Id="rId30" Type="http://schemas.openxmlformats.org/officeDocument/2006/relationships/image" Target="../media/image309.svg"/><Relationship Id="rId35" Type="http://schemas.openxmlformats.org/officeDocument/2006/relationships/image" Target="../media/image241.png"/><Relationship Id="rId8" Type="http://schemas.openxmlformats.org/officeDocument/2006/relationships/image" Target="../media/image287.svg"/><Relationship Id="rId3" Type="http://schemas.openxmlformats.org/officeDocument/2006/relationships/image" Target="../media/image225.png"/></Relationships>
</file>

<file path=ppt/slides/_rels/slide52.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2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5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2.xml"/><Relationship Id="rId6" Type="http://schemas.openxmlformats.org/officeDocument/2006/relationships/image" Target="../media/image329.svg"/><Relationship Id="rId5" Type="http://schemas.openxmlformats.org/officeDocument/2006/relationships/image" Target="../media/image253.png"/><Relationship Id="rId4" Type="http://schemas.openxmlformats.org/officeDocument/2006/relationships/image" Target="../media/image252.png"/></Relationships>
</file>

<file path=ppt/slides/_rels/slide5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5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2.xml"/><Relationship Id="rId5" Type="http://schemas.openxmlformats.org/officeDocument/2006/relationships/image" Target="../media/image261.png"/><Relationship Id="rId4" Type="http://schemas.openxmlformats.org/officeDocument/2006/relationships/image" Target="../media/image260.png"/></Relationships>
</file>

<file path=ppt/slides/_rels/slide5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2.xml"/><Relationship Id="rId5" Type="http://schemas.openxmlformats.org/officeDocument/2006/relationships/image" Target="../media/image265.png"/><Relationship Id="rId4" Type="http://schemas.openxmlformats.org/officeDocument/2006/relationships/image" Target="../media/image264.png"/></Relationships>
</file>

<file path=ppt/slides/_rels/slide57.xml.rels><?xml version="1.0" encoding="UTF-8" standalone="yes"?>
<Relationships xmlns="http://schemas.openxmlformats.org/package/2006/relationships"><Relationship Id="rId8" Type="http://schemas.openxmlformats.org/officeDocument/2006/relationships/image" Target="../media/image348.svg"/><Relationship Id="rId3" Type="http://schemas.openxmlformats.org/officeDocument/2006/relationships/image" Target="../media/image267.png"/><Relationship Id="rId7" Type="http://schemas.openxmlformats.org/officeDocument/2006/relationships/image" Target="../media/image269.png"/><Relationship Id="rId2" Type="http://schemas.openxmlformats.org/officeDocument/2006/relationships/image" Target="../media/image266.png"/><Relationship Id="rId1" Type="http://schemas.openxmlformats.org/officeDocument/2006/relationships/slideLayout" Target="../slideLayouts/slideLayout22.xml"/><Relationship Id="rId6" Type="http://schemas.openxmlformats.org/officeDocument/2006/relationships/image" Target="../media/image346.svg"/><Relationship Id="rId5" Type="http://schemas.openxmlformats.org/officeDocument/2006/relationships/image" Target="../media/image268.png"/><Relationship Id="rId4" Type="http://schemas.openxmlformats.org/officeDocument/2006/relationships/image" Target="../media/image344.svg"/></Relationships>
</file>

<file path=ppt/slides/_rels/slide5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75.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4.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image" Target="../media/image271.png"/><Relationship Id="rId16" Type="http://schemas.openxmlformats.org/officeDocument/2006/relationships/image" Target="../media/image364.svg"/><Relationship Id="rId1" Type="http://schemas.openxmlformats.org/officeDocument/2006/relationships/slideLayout" Target="../slideLayouts/slideLayout2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5" Type="http://schemas.openxmlformats.org/officeDocument/2006/relationships/image" Target="../media/image283.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 Id="rId14" Type="http://schemas.openxmlformats.org/officeDocument/2006/relationships/image" Target="../media/image362.svg"/></Relationships>
</file>

<file path=ppt/slides/_rels/slide62.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366.svg"/><Relationship Id="rId7" Type="http://schemas.openxmlformats.org/officeDocument/2006/relationships/image" Target="../media/image370.svg"/><Relationship Id="rId2" Type="http://schemas.openxmlformats.org/officeDocument/2006/relationships/image" Target="../media/image284.png"/><Relationship Id="rId1" Type="http://schemas.openxmlformats.org/officeDocument/2006/relationships/slideLayout" Target="../slideLayouts/slideLayout22.xml"/><Relationship Id="rId6" Type="http://schemas.openxmlformats.org/officeDocument/2006/relationships/image" Target="../media/image286.png"/><Relationship Id="rId5" Type="http://schemas.openxmlformats.org/officeDocument/2006/relationships/image" Target="../media/image368.svg"/><Relationship Id="rId4" Type="http://schemas.openxmlformats.org/officeDocument/2006/relationships/image" Target="../media/image285.png"/><Relationship Id="rId9" Type="http://schemas.openxmlformats.org/officeDocument/2006/relationships/image" Target="../media/image372.svg"/></Relationships>
</file>

<file path=ppt/slides/_rels/slide63.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30.xml"/><Relationship Id="rId5" Type="http://schemas.openxmlformats.org/officeDocument/2006/relationships/image" Target="../media/image292.png"/><Relationship Id="rId4" Type="http://schemas.openxmlformats.org/officeDocument/2006/relationships/image" Target="../media/image291.png"/></Relationships>
</file>

<file path=ppt/slides/_rels/slide65.xml.rels><?xml version="1.0" encoding="UTF-8" standalone="yes"?>
<Relationships xmlns="http://schemas.openxmlformats.org/package/2006/relationships"><Relationship Id="rId3" Type="http://schemas.openxmlformats.org/officeDocument/2006/relationships/image" Target="../media/image379.svg"/><Relationship Id="rId2" Type="http://schemas.openxmlformats.org/officeDocument/2006/relationships/image" Target="../media/image293.png"/><Relationship Id="rId1" Type="http://schemas.openxmlformats.org/officeDocument/2006/relationships/slideLayout" Target="../slideLayouts/slideLayout30.xml"/><Relationship Id="rId5" Type="http://schemas.openxmlformats.org/officeDocument/2006/relationships/image" Target="../media/image381.svg"/><Relationship Id="rId4" Type="http://schemas.openxmlformats.org/officeDocument/2006/relationships/image" Target="../media/image294.png"/></Relationships>
</file>

<file path=ppt/slides/_rels/slide66.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12" Type="http://schemas.openxmlformats.org/officeDocument/2006/relationships/image" Target="../media/image305.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299.png"/><Relationship Id="rId11" Type="http://schemas.openxmlformats.org/officeDocument/2006/relationships/image" Target="../media/image304.png"/><Relationship Id="rId5" Type="http://schemas.openxmlformats.org/officeDocument/2006/relationships/image" Target="../media/image298.png"/><Relationship Id="rId10" Type="http://schemas.openxmlformats.org/officeDocument/2006/relationships/image" Target="../media/image303.png"/><Relationship Id="rId4" Type="http://schemas.openxmlformats.org/officeDocument/2006/relationships/image" Target="../media/image297.png"/><Relationship Id="rId9" Type="http://schemas.openxmlformats.org/officeDocument/2006/relationships/image" Target="../media/image302.png"/></Relationships>
</file>

<file path=ppt/slides/_rels/slide68.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30.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69.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311.png"/><Relationship Id="rId1" Type="http://schemas.openxmlformats.org/officeDocument/2006/relationships/slideLayout" Target="../slideLayouts/slideLayout30.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17.xml"/></Relationships>
</file>

<file path=ppt/slides/_rels/slide70.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image" Target="../media/image329.png"/><Relationship Id="rId18" Type="http://schemas.openxmlformats.org/officeDocument/2006/relationships/image" Target="../media/image334.png"/><Relationship Id="rId3" Type="http://schemas.openxmlformats.org/officeDocument/2006/relationships/image" Target="../media/image319.png"/><Relationship Id="rId7" Type="http://schemas.openxmlformats.org/officeDocument/2006/relationships/image" Target="../media/image323.png"/><Relationship Id="rId12" Type="http://schemas.openxmlformats.org/officeDocument/2006/relationships/image" Target="../media/image328.png"/><Relationship Id="rId17" Type="http://schemas.openxmlformats.org/officeDocument/2006/relationships/image" Target="../media/image333.png"/><Relationship Id="rId2" Type="http://schemas.openxmlformats.org/officeDocument/2006/relationships/image" Target="../media/image318.png"/><Relationship Id="rId16" Type="http://schemas.openxmlformats.org/officeDocument/2006/relationships/image" Target="../media/image332.png"/><Relationship Id="rId1" Type="http://schemas.openxmlformats.org/officeDocument/2006/relationships/slideLayout" Target="../slideLayouts/slideLayout31.xml"/><Relationship Id="rId6" Type="http://schemas.openxmlformats.org/officeDocument/2006/relationships/image" Target="../media/image322.png"/><Relationship Id="rId11" Type="http://schemas.openxmlformats.org/officeDocument/2006/relationships/image" Target="../media/image327.png"/><Relationship Id="rId5" Type="http://schemas.openxmlformats.org/officeDocument/2006/relationships/image" Target="../media/image321.png"/><Relationship Id="rId15" Type="http://schemas.openxmlformats.org/officeDocument/2006/relationships/image" Target="../media/image331.png"/><Relationship Id="rId10" Type="http://schemas.openxmlformats.org/officeDocument/2006/relationships/image" Target="../media/image326.png"/><Relationship Id="rId4" Type="http://schemas.openxmlformats.org/officeDocument/2006/relationships/image" Target="../media/image320.png"/><Relationship Id="rId9" Type="http://schemas.openxmlformats.org/officeDocument/2006/relationships/image" Target="../media/image325.png"/><Relationship Id="rId14" Type="http://schemas.openxmlformats.org/officeDocument/2006/relationships/image" Target="../media/image330.png"/></Relationships>
</file>

<file path=ppt/slides/_rels/slide71.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30.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7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30.xml"/><Relationship Id="rId5" Type="http://schemas.openxmlformats.org/officeDocument/2006/relationships/image" Target="../media/image344.png"/><Relationship Id="rId4" Type="http://schemas.openxmlformats.org/officeDocument/2006/relationships/image" Target="../media/image343.png"/></Relationships>
</file>

<file path=ppt/slides/_rels/slide7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30.xml"/><Relationship Id="rId6" Type="http://schemas.openxmlformats.org/officeDocument/2006/relationships/image" Target="../media/image436.svg"/><Relationship Id="rId5" Type="http://schemas.openxmlformats.org/officeDocument/2006/relationships/image" Target="../media/image348.png"/><Relationship Id="rId4" Type="http://schemas.openxmlformats.org/officeDocument/2006/relationships/image" Target="../media/image347.png"/></Relationships>
</file>

<file path=ppt/slides/_rels/slide75.xml.rels><?xml version="1.0" encoding="UTF-8" standalone="yes"?>
<Relationships xmlns="http://schemas.openxmlformats.org/package/2006/relationships"><Relationship Id="rId3" Type="http://schemas.openxmlformats.org/officeDocument/2006/relationships/image" Target="../media/image438.svg"/><Relationship Id="rId2" Type="http://schemas.openxmlformats.org/officeDocument/2006/relationships/image" Target="../media/image349.png"/><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33.xml"/><Relationship Id="rId4" Type="http://schemas.openxmlformats.org/officeDocument/2006/relationships/image" Target="../media/image353.png"/></Relationships>
</file>

<file path=ppt/slides/_rels/slide7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8" Type="http://schemas.openxmlformats.org/officeDocument/2006/relationships/image" Target="../media/image450.svg"/><Relationship Id="rId13" Type="http://schemas.openxmlformats.org/officeDocument/2006/relationships/image" Target="../media/image361.png"/><Relationship Id="rId3" Type="http://schemas.openxmlformats.org/officeDocument/2006/relationships/image" Target="../media/image445.svg"/><Relationship Id="rId7" Type="http://schemas.openxmlformats.org/officeDocument/2006/relationships/image" Target="../media/image358.png"/><Relationship Id="rId12" Type="http://schemas.openxmlformats.org/officeDocument/2006/relationships/image" Target="../media/image454.svg"/><Relationship Id="rId2" Type="http://schemas.openxmlformats.org/officeDocument/2006/relationships/image" Target="../media/image355.png"/><Relationship Id="rId1" Type="http://schemas.openxmlformats.org/officeDocument/2006/relationships/slideLayout" Target="../slideLayouts/slideLayout28.xml"/><Relationship Id="rId6" Type="http://schemas.openxmlformats.org/officeDocument/2006/relationships/image" Target="../media/image448.svg"/><Relationship Id="rId11" Type="http://schemas.openxmlformats.org/officeDocument/2006/relationships/image" Target="../media/image360.png"/><Relationship Id="rId5" Type="http://schemas.openxmlformats.org/officeDocument/2006/relationships/image" Target="../media/image357.png"/><Relationship Id="rId10" Type="http://schemas.openxmlformats.org/officeDocument/2006/relationships/image" Target="../media/image452.svg"/><Relationship Id="rId4" Type="http://schemas.openxmlformats.org/officeDocument/2006/relationships/image" Target="../media/image356.png"/><Relationship Id="rId9" Type="http://schemas.openxmlformats.org/officeDocument/2006/relationships/image" Target="../media/image359.png"/><Relationship Id="rId14" Type="http://schemas.openxmlformats.org/officeDocument/2006/relationships/image" Target="../media/image45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png"/><Relationship Id="rId7" Type="http://schemas.openxmlformats.org/officeDocument/2006/relationships/image" Target="../media/image371.png"/><Relationship Id="rId2" Type="http://schemas.openxmlformats.org/officeDocument/2006/relationships/image" Target="../media/image366.png"/><Relationship Id="rId1" Type="http://schemas.openxmlformats.org/officeDocument/2006/relationships/slideLayout" Target="../slideLayouts/slideLayout18.xml"/><Relationship Id="rId6" Type="http://schemas.openxmlformats.org/officeDocument/2006/relationships/image" Target="../media/image370.png"/><Relationship Id="rId5" Type="http://schemas.openxmlformats.org/officeDocument/2006/relationships/image" Target="../media/image369.pn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png"/></Relationships>
</file>

<file path=ppt/slides/_rels/slide84.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18.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s>
</file>

<file path=ppt/slides/_rels/slide85.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18.xml"/><Relationship Id="rId5" Type="http://schemas.openxmlformats.org/officeDocument/2006/relationships/image" Target="../media/image383.png"/><Relationship Id="rId4" Type="http://schemas.openxmlformats.org/officeDocument/2006/relationships/image" Target="../media/image382.png"/></Relationships>
</file>

<file path=ppt/slides/_rels/slide86.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395.png"/><Relationship Id="rId18" Type="http://schemas.openxmlformats.org/officeDocument/2006/relationships/image" Target="../media/image400.png"/><Relationship Id="rId26" Type="http://schemas.openxmlformats.org/officeDocument/2006/relationships/image" Target="../media/image408.png"/><Relationship Id="rId3" Type="http://schemas.openxmlformats.org/officeDocument/2006/relationships/image" Target="../media/image385.png"/><Relationship Id="rId21" Type="http://schemas.openxmlformats.org/officeDocument/2006/relationships/image" Target="../media/image403.png"/><Relationship Id="rId7" Type="http://schemas.openxmlformats.org/officeDocument/2006/relationships/image" Target="../media/image389.png"/><Relationship Id="rId12" Type="http://schemas.openxmlformats.org/officeDocument/2006/relationships/image" Target="../media/image394.png"/><Relationship Id="rId17" Type="http://schemas.openxmlformats.org/officeDocument/2006/relationships/image" Target="../media/image399.png"/><Relationship Id="rId25" Type="http://schemas.openxmlformats.org/officeDocument/2006/relationships/image" Target="../media/image407.png"/><Relationship Id="rId2" Type="http://schemas.openxmlformats.org/officeDocument/2006/relationships/image" Target="../media/image384.png"/><Relationship Id="rId16" Type="http://schemas.openxmlformats.org/officeDocument/2006/relationships/image" Target="../media/image398.png"/><Relationship Id="rId20" Type="http://schemas.openxmlformats.org/officeDocument/2006/relationships/image" Target="../media/image402.png"/><Relationship Id="rId29" Type="http://schemas.openxmlformats.org/officeDocument/2006/relationships/image" Target="../media/image410.png"/><Relationship Id="rId1" Type="http://schemas.openxmlformats.org/officeDocument/2006/relationships/slideLayout" Target="../slideLayouts/slideLayout19.xml"/><Relationship Id="rId6" Type="http://schemas.openxmlformats.org/officeDocument/2006/relationships/image" Target="../media/image388.png"/><Relationship Id="rId11" Type="http://schemas.openxmlformats.org/officeDocument/2006/relationships/image" Target="../media/image393.png"/><Relationship Id="rId24" Type="http://schemas.openxmlformats.org/officeDocument/2006/relationships/image" Target="../media/image406.png"/><Relationship Id="rId5" Type="http://schemas.openxmlformats.org/officeDocument/2006/relationships/image" Target="../media/image387.png"/><Relationship Id="rId15" Type="http://schemas.openxmlformats.org/officeDocument/2006/relationships/image" Target="../media/image397.png"/><Relationship Id="rId23" Type="http://schemas.openxmlformats.org/officeDocument/2006/relationships/image" Target="../media/image405.png"/><Relationship Id="rId28" Type="http://schemas.openxmlformats.org/officeDocument/2006/relationships/image" Target="../media/image505.svg"/><Relationship Id="rId10" Type="http://schemas.openxmlformats.org/officeDocument/2006/relationships/image" Target="../media/image392.png"/><Relationship Id="rId19" Type="http://schemas.openxmlformats.org/officeDocument/2006/relationships/image" Target="../media/image401.png"/><Relationship Id="rId4" Type="http://schemas.openxmlformats.org/officeDocument/2006/relationships/image" Target="../media/image386.png"/><Relationship Id="rId9" Type="http://schemas.openxmlformats.org/officeDocument/2006/relationships/image" Target="../media/image391.png"/><Relationship Id="rId14" Type="http://schemas.openxmlformats.org/officeDocument/2006/relationships/image" Target="../media/image396.png"/><Relationship Id="rId22" Type="http://schemas.openxmlformats.org/officeDocument/2006/relationships/image" Target="../media/image404.png"/><Relationship Id="rId27" Type="http://schemas.openxmlformats.org/officeDocument/2006/relationships/image" Target="../media/image409.png"/><Relationship Id="rId30" Type="http://schemas.openxmlformats.org/officeDocument/2006/relationships/image" Target="../media/image507.svg"/></Relationships>
</file>

<file path=ppt/slides/_rels/slide87.xml.rels><?xml version="1.0" encoding="UTF-8" standalone="yes"?>
<Relationships xmlns="http://schemas.openxmlformats.org/package/2006/relationships"><Relationship Id="rId8" Type="http://schemas.openxmlformats.org/officeDocument/2006/relationships/image" Target="../media/image417.png"/><Relationship Id="rId13" Type="http://schemas.openxmlformats.org/officeDocument/2006/relationships/image" Target="../media/image422.png"/><Relationship Id="rId3" Type="http://schemas.openxmlformats.org/officeDocument/2006/relationships/image" Target="../media/image412.png"/><Relationship Id="rId7" Type="http://schemas.openxmlformats.org/officeDocument/2006/relationships/image" Target="../media/image416.png"/><Relationship Id="rId12" Type="http://schemas.openxmlformats.org/officeDocument/2006/relationships/image" Target="../media/image421.png"/><Relationship Id="rId17" Type="http://schemas.openxmlformats.org/officeDocument/2006/relationships/image" Target="../media/image426.png"/><Relationship Id="rId2" Type="http://schemas.openxmlformats.org/officeDocument/2006/relationships/image" Target="../media/image411.png"/><Relationship Id="rId16" Type="http://schemas.openxmlformats.org/officeDocument/2006/relationships/image" Target="../media/image425.png"/><Relationship Id="rId1" Type="http://schemas.openxmlformats.org/officeDocument/2006/relationships/slideLayout" Target="../slideLayouts/slideLayout20.xml"/><Relationship Id="rId6" Type="http://schemas.openxmlformats.org/officeDocument/2006/relationships/image" Target="../media/image415.png"/><Relationship Id="rId11" Type="http://schemas.openxmlformats.org/officeDocument/2006/relationships/image" Target="../media/image420.png"/><Relationship Id="rId5" Type="http://schemas.openxmlformats.org/officeDocument/2006/relationships/image" Target="../media/image414.png"/><Relationship Id="rId15" Type="http://schemas.openxmlformats.org/officeDocument/2006/relationships/image" Target="../media/image424.png"/><Relationship Id="rId10" Type="http://schemas.openxmlformats.org/officeDocument/2006/relationships/image" Target="../media/image419.png"/><Relationship Id="rId4" Type="http://schemas.openxmlformats.org/officeDocument/2006/relationships/image" Target="../media/image413.png"/><Relationship Id="rId9" Type="http://schemas.openxmlformats.org/officeDocument/2006/relationships/image" Target="../media/image418.png"/><Relationship Id="rId14" Type="http://schemas.openxmlformats.org/officeDocument/2006/relationships/image" Target="../media/image423.png"/></Relationships>
</file>

<file path=ppt/slides/_rels/slide88.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33.xml"/><Relationship Id="rId5" Type="http://schemas.openxmlformats.org/officeDocument/2006/relationships/image" Target="../media/image431.png"/><Relationship Id="rId4" Type="http://schemas.openxmlformats.org/officeDocument/2006/relationships/image" Target="../media/image430.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2.sv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33.png"/><Relationship Id="rId7" Type="http://schemas.openxmlformats.org/officeDocument/2006/relationships/image" Target="../media/image437.png"/><Relationship Id="rId2" Type="http://schemas.openxmlformats.org/officeDocument/2006/relationships/image" Target="../media/image432.png"/><Relationship Id="rId1" Type="http://schemas.openxmlformats.org/officeDocument/2006/relationships/slideLayout" Target="../slideLayouts/slideLayout33.xml"/><Relationship Id="rId6" Type="http://schemas.openxmlformats.org/officeDocument/2006/relationships/image" Target="../media/image436.png"/><Relationship Id="rId5" Type="http://schemas.openxmlformats.org/officeDocument/2006/relationships/image" Target="../media/image435.png"/><Relationship Id="rId10" Type="http://schemas.openxmlformats.org/officeDocument/2006/relationships/image" Target="../media/image440.png"/><Relationship Id="rId4" Type="http://schemas.openxmlformats.org/officeDocument/2006/relationships/image" Target="../media/image434.png"/><Relationship Id="rId9" Type="http://schemas.openxmlformats.org/officeDocument/2006/relationships/image" Target="../media/image439.png"/></Relationships>
</file>

<file path=ppt/slides/_rels/slide91.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441.png"/><Relationship Id="rId1" Type="http://schemas.openxmlformats.org/officeDocument/2006/relationships/slideLayout" Target="../slideLayouts/slideLayout33.xml"/><Relationship Id="rId5" Type="http://schemas.openxmlformats.org/officeDocument/2006/relationships/image" Target="../media/image444.png"/><Relationship Id="rId4" Type="http://schemas.openxmlformats.org/officeDocument/2006/relationships/image" Target="../media/image443.png"/></Relationships>
</file>

<file path=ppt/slides/_rels/slide92.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33.xml"/><Relationship Id="rId5" Type="http://schemas.openxmlformats.org/officeDocument/2006/relationships/image" Target="../media/image448.png"/><Relationship Id="rId4" Type="http://schemas.openxmlformats.org/officeDocument/2006/relationships/image" Target="../media/image447.png"/></Relationships>
</file>

<file path=ppt/slides/_rels/slide9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33.xml"/><Relationship Id="rId4" Type="http://schemas.openxmlformats.org/officeDocument/2006/relationships/image" Target="../media/image451.png"/></Relationships>
</file>

<file path=ppt/slides/_rels/slide94.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52.png"/><Relationship Id="rId1" Type="http://schemas.openxmlformats.org/officeDocument/2006/relationships/slideLayout" Target="../slideLayouts/slideLayout33.xml"/><Relationship Id="rId5" Type="http://schemas.openxmlformats.org/officeDocument/2006/relationships/image" Target="../media/image455.png"/><Relationship Id="rId4" Type="http://schemas.openxmlformats.org/officeDocument/2006/relationships/image" Target="../media/image454.png"/></Relationships>
</file>

<file path=ppt/slides/_rels/slide95.xml.rels><?xml version="1.0" encoding="UTF-8" standalone="yes"?>
<Relationships xmlns="http://schemas.openxmlformats.org/package/2006/relationships"><Relationship Id="rId8" Type="http://schemas.openxmlformats.org/officeDocument/2006/relationships/image" Target="../media/image459.png"/><Relationship Id="rId3" Type="http://schemas.openxmlformats.org/officeDocument/2006/relationships/image" Target="../media/image554.svg"/><Relationship Id="rId7" Type="http://schemas.openxmlformats.org/officeDocument/2006/relationships/image" Target="../media/image558.svg"/><Relationship Id="rId2" Type="http://schemas.openxmlformats.org/officeDocument/2006/relationships/image" Target="../media/image456.png"/><Relationship Id="rId1" Type="http://schemas.openxmlformats.org/officeDocument/2006/relationships/slideLayout" Target="../slideLayouts/slideLayout33.xml"/><Relationship Id="rId6" Type="http://schemas.openxmlformats.org/officeDocument/2006/relationships/image" Target="../media/image458.png"/><Relationship Id="rId5" Type="http://schemas.openxmlformats.org/officeDocument/2006/relationships/image" Target="../media/image556.svg"/><Relationship Id="rId4" Type="http://schemas.openxmlformats.org/officeDocument/2006/relationships/image" Target="../media/image457.png"/><Relationship Id="rId9" Type="http://schemas.openxmlformats.org/officeDocument/2006/relationships/image" Target="../media/image560.svg"/></Relationships>
</file>

<file path=ppt/slides/_rels/slide96.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562.svg"/><Relationship Id="rId7" Type="http://schemas.openxmlformats.org/officeDocument/2006/relationships/image" Target="../media/image566.svg"/><Relationship Id="rId2" Type="http://schemas.openxmlformats.org/officeDocument/2006/relationships/image" Target="../media/image460.png"/><Relationship Id="rId1" Type="http://schemas.openxmlformats.org/officeDocument/2006/relationships/slideLayout" Target="../slideLayouts/slideLayout33.xml"/><Relationship Id="rId6" Type="http://schemas.openxmlformats.org/officeDocument/2006/relationships/image" Target="../media/image462.png"/><Relationship Id="rId11" Type="http://schemas.openxmlformats.org/officeDocument/2006/relationships/image" Target="../media/image570.svg"/><Relationship Id="rId5" Type="http://schemas.openxmlformats.org/officeDocument/2006/relationships/image" Target="../media/image564.svg"/><Relationship Id="rId10" Type="http://schemas.openxmlformats.org/officeDocument/2006/relationships/image" Target="../media/image464.png"/><Relationship Id="rId4" Type="http://schemas.openxmlformats.org/officeDocument/2006/relationships/image" Target="../media/image461.png"/><Relationship Id="rId9" Type="http://schemas.openxmlformats.org/officeDocument/2006/relationships/image" Target="../media/image568.svg"/></Relationships>
</file>

<file path=ppt/slides/_rels/slide97.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67.pn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image" Target="../media/image466.png"/><Relationship Id="rId1" Type="http://schemas.openxmlformats.org/officeDocument/2006/relationships/slideLayout" Target="../slideLayouts/slideLayout15.xml"/><Relationship Id="rId6" Type="http://schemas.openxmlformats.org/officeDocument/2006/relationships/image" Target="../media/image470.png"/><Relationship Id="rId11" Type="http://schemas.openxmlformats.org/officeDocument/2006/relationships/image" Target="../media/image475.png"/><Relationship Id="rId5" Type="http://schemas.openxmlformats.org/officeDocument/2006/relationships/image" Target="../media/image469.png"/><Relationship Id="rId15" Type="http://schemas.openxmlformats.org/officeDocument/2006/relationships/image" Target="../media/image585.svg"/><Relationship Id="rId10" Type="http://schemas.openxmlformats.org/officeDocument/2006/relationships/image" Target="../media/image474.png"/><Relationship Id="rId4" Type="http://schemas.openxmlformats.org/officeDocument/2006/relationships/image" Target="../media/image468.png"/><Relationship Id="rId9" Type="http://schemas.openxmlformats.org/officeDocument/2006/relationships/image" Target="../media/image473.png"/><Relationship Id="rId14" Type="http://schemas.openxmlformats.org/officeDocument/2006/relationships/image" Target="../media/image478.png"/></Relationships>
</file>

<file path=ppt/slides/_rels/slide99.xml.rels><?xml version="1.0" encoding="UTF-8" standalone="yes"?>
<Relationships xmlns="http://schemas.openxmlformats.org/package/2006/relationships"><Relationship Id="rId8" Type="http://schemas.openxmlformats.org/officeDocument/2006/relationships/image" Target="../media/image483.png"/><Relationship Id="rId3" Type="http://schemas.openxmlformats.org/officeDocument/2006/relationships/image" Target="../media/image480.png"/><Relationship Id="rId7" Type="http://schemas.openxmlformats.org/officeDocument/2006/relationships/image" Target="../media/image591.svg"/><Relationship Id="rId2" Type="http://schemas.openxmlformats.org/officeDocument/2006/relationships/image" Target="../media/image479.png"/><Relationship Id="rId1" Type="http://schemas.openxmlformats.org/officeDocument/2006/relationships/slideLayout" Target="../slideLayouts/slideLayout15.xml"/><Relationship Id="rId6" Type="http://schemas.openxmlformats.org/officeDocument/2006/relationships/image" Target="../media/image482.png"/><Relationship Id="rId5" Type="http://schemas.openxmlformats.org/officeDocument/2006/relationships/image" Target="../media/image589.svg"/><Relationship Id="rId4" Type="http://schemas.openxmlformats.org/officeDocument/2006/relationships/image" Target="../media/image481.png"/><Relationship Id="rId9" Type="http://schemas.openxmlformats.org/officeDocument/2006/relationships/image" Target="../media/image4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644434"/>
            <a:ext cx="9650413" cy="3424329"/>
          </a:xfrm>
        </p:spPr>
        <p:txBody>
          <a:bodyPr/>
          <a:lstStyle/>
          <a:p>
            <a:pPr eaLnBrk="1" hangingPunct="1"/>
            <a:r>
              <a:rPr lang="en-US" altLang="en-US" dirty="0" smtClean="0"/>
              <a:t>CI/CD pipeline for deployment  </a:t>
            </a:r>
            <a:r>
              <a:rPr lang="en-US" altLang="en-US" dirty="0" err="1" smtClean="0"/>
              <a:t>microservice</a:t>
            </a:r>
            <a:r>
              <a:rPr lang="en-US" altLang="en-US" dirty="0" smtClean="0"/>
              <a:t> on AWS</a:t>
            </a:r>
            <a:r>
              <a:rPr lang="en-US" altLang="en-US" dirty="0"/>
              <a:t/>
            </a:r>
            <a:br>
              <a:rPr lang="en-US" altLang="en-US" dirty="0"/>
            </a:br>
            <a:endParaRPr lang="en-US" altLang="en-US" dirty="0"/>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err="1" smtClean="0"/>
              <a:t>Yevhen</a:t>
            </a:r>
            <a:r>
              <a:rPr lang="en-US" dirty="0" smtClean="0"/>
              <a:t> </a:t>
            </a:r>
            <a:r>
              <a:rPr lang="en-US" dirty="0" err="1" smtClean="0"/>
              <a:t>Vieskov</a:t>
            </a:r>
            <a:r>
              <a:rPr lang="en-US" dirty="0"/>
              <a:t>, DevOps_online_Dnipro_2021Q2</a:t>
            </a:r>
            <a:endParaRPr lang="en-US" dirty="0"/>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9213"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pic>
        <p:nvPicPr>
          <p:cNvPr id="47123" name="Graphic 8">
            <a:extLst>
              <a:ext uri="{FF2B5EF4-FFF2-40B4-BE49-F238E27FC236}">
                <a16:creationId xmlns:a16="http://schemas.microsoft.com/office/drawing/2014/main" id="{546222F9-4B37-E847-81D0-112B1B2B3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10636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Graphic 9">
            <a:extLst>
              <a:ext uri="{FF2B5EF4-FFF2-40B4-BE49-F238E27FC236}">
                <a16:creationId xmlns:a16="http://schemas.microsoft.com/office/drawing/2014/main" id="{8219DCE8-247C-1049-BE53-921770E89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75" y="193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356EB0E-773F-E048-9282-D7A38A3BC486}"/>
              </a:ext>
            </a:extLst>
          </p:cNvPr>
          <p:cNvSpPr/>
          <p:nvPr/>
        </p:nvSpPr>
        <p:spPr bwMode="auto">
          <a:xfrm>
            <a:off x="9331325"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pic>
        <p:nvPicPr>
          <p:cNvPr id="47128" name="Graphic 13">
            <a:extLst>
              <a:ext uri="{FF2B5EF4-FFF2-40B4-BE49-F238E27FC236}">
                <a16:creationId xmlns:a16="http://schemas.microsoft.com/office/drawing/2014/main" id="{FC8054DF-2FE8-BD4E-AC79-83D80F0BC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13"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Box 14">
            <a:extLst>
              <a:ext uri="{FF2B5EF4-FFF2-40B4-BE49-F238E27FC236}">
                <a16:creationId xmlns:a16="http://schemas.microsoft.com/office/drawing/2014/main" id="{E0A60E92-2AEF-B843-8489-37EF750E1FAB}"/>
              </a:ext>
            </a:extLst>
          </p:cNvPr>
          <p:cNvSpPr txBox="1">
            <a:spLocks noChangeArrowheads="1"/>
          </p:cNvSpPr>
          <p:nvPr/>
        </p:nvSpPr>
        <p:spPr bwMode="auto">
          <a:xfrm>
            <a:off x="5292786"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0" name="Graphic 15">
            <a:extLst>
              <a:ext uri="{FF2B5EF4-FFF2-40B4-BE49-F238E27FC236}">
                <a16:creationId xmlns:a16="http://schemas.microsoft.com/office/drawing/2014/main" id="{F034FDF0-78F0-324F-A0B3-9E9780CD0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425"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1" name="TextBox 16">
            <a:extLst>
              <a:ext uri="{FF2B5EF4-FFF2-40B4-BE49-F238E27FC236}">
                <a16:creationId xmlns:a16="http://schemas.microsoft.com/office/drawing/2014/main" id="{DA80BA9D-46CA-BD42-BC6C-236BC153A76A}"/>
              </a:ext>
            </a:extLst>
          </p:cNvPr>
          <p:cNvSpPr txBox="1">
            <a:spLocks noChangeArrowheads="1"/>
          </p:cNvSpPr>
          <p:nvPr/>
        </p:nvSpPr>
        <p:spPr bwMode="auto">
          <a:xfrm>
            <a:off x="9482922"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2" name="Graphic 17">
            <a:extLst>
              <a:ext uri="{FF2B5EF4-FFF2-40B4-BE49-F238E27FC236}">
                <a16:creationId xmlns:a16="http://schemas.microsoft.com/office/drawing/2014/main" id="{8560CB5F-EA6E-8949-B816-4A4E6FE52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3" name="TextBox 18">
            <a:extLst>
              <a:ext uri="{FF2B5EF4-FFF2-40B4-BE49-F238E27FC236}">
                <a16:creationId xmlns:a16="http://schemas.microsoft.com/office/drawing/2014/main" id="{2E075880-4C60-1845-A45C-A49F05E20DD1}"/>
              </a:ext>
            </a:extLst>
          </p:cNvPr>
          <p:cNvSpPr txBox="1">
            <a:spLocks noChangeArrowheads="1"/>
          </p:cNvSpPr>
          <p:nvPr/>
        </p:nvSpPr>
        <p:spPr bwMode="auto">
          <a:xfrm>
            <a:off x="529278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4" name="Graphic 19">
            <a:extLst>
              <a:ext uri="{FF2B5EF4-FFF2-40B4-BE49-F238E27FC236}">
                <a16:creationId xmlns:a16="http://schemas.microsoft.com/office/drawing/2014/main" id="{42F21C60-77A6-9248-9259-8ECAF066A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5" name="TextBox 20">
            <a:extLst>
              <a:ext uri="{FF2B5EF4-FFF2-40B4-BE49-F238E27FC236}">
                <a16:creationId xmlns:a16="http://schemas.microsoft.com/office/drawing/2014/main" id="{FA8353D6-92A2-D244-A9C3-D865AA88417A}"/>
              </a:ext>
            </a:extLst>
          </p:cNvPr>
          <p:cNvSpPr txBox="1">
            <a:spLocks noChangeArrowheads="1"/>
          </p:cNvSpPr>
          <p:nvPr/>
        </p:nvSpPr>
        <p:spPr bwMode="auto">
          <a:xfrm>
            <a:off x="949511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6" name="Graphic 21">
            <a:extLst>
              <a:ext uri="{FF2B5EF4-FFF2-40B4-BE49-F238E27FC236}">
                <a16:creationId xmlns:a16="http://schemas.microsoft.com/office/drawing/2014/main" id="{8C074484-E5FF-F442-A5C9-653A348C8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TextBox 22">
            <a:extLst>
              <a:ext uri="{FF2B5EF4-FFF2-40B4-BE49-F238E27FC236}">
                <a16:creationId xmlns:a16="http://schemas.microsoft.com/office/drawing/2014/main" id="{9B09D592-C18D-0A4B-A0D9-01DC7A81021B}"/>
              </a:ext>
            </a:extLst>
          </p:cNvPr>
          <p:cNvSpPr txBox="1">
            <a:spLocks noChangeArrowheads="1"/>
          </p:cNvSpPr>
          <p:nvPr/>
        </p:nvSpPr>
        <p:spPr bwMode="auto">
          <a:xfrm>
            <a:off x="529278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8" name="Graphic 23">
            <a:extLst>
              <a:ext uri="{FF2B5EF4-FFF2-40B4-BE49-F238E27FC236}">
                <a16:creationId xmlns:a16="http://schemas.microsoft.com/office/drawing/2014/main" id="{1A0B9000-1F31-8B4F-BE0C-33B56D917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9" name="TextBox 24">
            <a:extLst>
              <a:ext uri="{FF2B5EF4-FFF2-40B4-BE49-F238E27FC236}">
                <a16:creationId xmlns:a16="http://schemas.microsoft.com/office/drawing/2014/main" id="{C58FDC8D-7271-A04D-BE06-8584784F043C}"/>
              </a:ext>
            </a:extLst>
          </p:cNvPr>
          <p:cNvSpPr txBox="1">
            <a:spLocks noChangeArrowheads="1"/>
          </p:cNvSpPr>
          <p:nvPr/>
        </p:nvSpPr>
        <p:spPr bwMode="auto">
          <a:xfrm>
            <a:off x="949511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40" name="Graphic 25">
            <a:extLst>
              <a:ext uri="{FF2B5EF4-FFF2-40B4-BE49-F238E27FC236}">
                <a16:creationId xmlns:a16="http://schemas.microsoft.com/office/drawing/2014/main" id="{79E1EC93-B460-9A43-B445-61D672583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6388" y="202911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1" name="TextBox 26">
            <a:extLst>
              <a:ext uri="{FF2B5EF4-FFF2-40B4-BE49-F238E27FC236}">
                <a16:creationId xmlns:a16="http://schemas.microsoft.com/office/drawing/2014/main" id="{C78E43F0-7940-654A-B27D-5764ED7C1A90}"/>
              </a:ext>
            </a:extLst>
          </p:cNvPr>
          <p:cNvSpPr txBox="1">
            <a:spLocks noChangeArrowheads="1"/>
          </p:cNvSpPr>
          <p:nvPr/>
        </p:nvSpPr>
        <p:spPr bwMode="auto">
          <a:xfrm>
            <a:off x="7450581" y="2715301"/>
            <a:ext cx="164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Amazon EC2 Auto Scaling</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Layered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335088"/>
            <a:ext cx="1346200" cy="801687"/>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35125" y="1263650"/>
            <a:ext cx="2900363"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95FB0E-B191-404B-B783-066368BE231B}"/>
              </a:ext>
            </a:extLst>
          </p:cNvPr>
          <p:cNvCxnSpPr>
            <a:cxnSpLocks/>
          </p:cNvCxnSpPr>
          <p:nvPr/>
        </p:nvCxnSpPr>
        <p:spPr>
          <a:xfrm>
            <a:off x="1843088" y="2532063"/>
            <a:ext cx="5921375"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28813" y="4710113"/>
            <a:ext cx="3879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2" name="Graphic 18">
            <a:extLst>
              <a:ext uri="{FF2B5EF4-FFF2-40B4-BE49-F238E27FC236}">
                <a16:creationId xmlns:a16="http://schemas.microsoft.com/office/drawing/2014/main" id="{E0668E3F-1457-E041-A92E-2FF0C60C2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320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6" name="Graphic 18">
            <a:extLst>
              <a:ext uri="{FF2B5EF4-FFF2-40B4-BE49-F238E27FC236}">
                <a16:creationId xmlns:a16="http://schemas.microsoft.com/office/drawing/2014/main" id="{1D11E4AF-72CB-7343-BC23-320B880100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425562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1"/>
          </p:nvPr>
        </p:nvSpPr>
        <p:spPr/>
        <p:txBody>
          <a:bodyPr/>
          <a:lstStyle/>
          <a:p>
            <a:pPr>
              <a:defRPr/>
            </a:pPr>
            <a:fld id="{09B7CDC3-FDDA-584B-8A00-88B0260C022B}" type="slidenum">
              <a:rPr lang="en-US" smtClean="0"/>
              <a:pPr>
                <a:defRPr/>
              </a:pPr>
              <a:t>10</a:t>
            </a:fld>
            <a:endParaRPr lang="en-US" dirty="0"/>
          </a:p>
        </p:txBody>
      </p:sp>
    </p:spTree>
    <p:extLst>
      <p:ext uri="{BB962C8B-B14F-4D97-AF65-F5344CB8AC3E}">
        <p14:creationId xmlns:p14="http://schemas.microsoft.com/office/powerpoint/2010/main" val="2461625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9001125" y="32485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9063800" y="4383632"/>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817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8175" y="3927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100</a:t>
            </a:fld>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101</a:t>
            </a:fld>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102</a:t>
            </a:fld>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8">
            <a:extLst>
              <a:ext uri="{96DAC541-7B7A-43D3-8B79-37D633B846F1}">
                <asvg:svgBlip xmlns:asvg="http://schemas.microsoft.com/office/drawing/2016/SVG/main" xmlns=""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0">
            <a:extLst>
              <a:ext uri="{96DAC541-7B7A-43D3-8B79-37D633B846F1}">
                <asvg:svgBlip xmlns:asvg="http://schemas.microsoft.com/office/drawing/2016/SVG/main" xmlns="" r:embed="rId11"/>
              </a:ext>
            </a:extLst>
          </a:blip>
          <a:srcRect/>
          <a:stretch/>
        </p:blipFill>
        <p:spPr>
          <a:xfrm>
            <a:off x="3143250" y="4991203"/>
            <a:ext cx="457200" cy="457200"/>
          </a:xfrm>
          <a:prstGeom prst="rect">
            <a:avLst/>
          </a:prstGeom>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103</a:t>
            </a:fld>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2987676"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104</a:t>
            </a:fld>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105</a:t>
            </a:fld>
            <a:endParaRPr lang="en-US" dirty="0"/>
          </a:p>
        </p:txBody>
      </p:sp>
    </p:spTree>
    <p:extLst>
      <p:ext uri="{BB962C8B-B14F-4D97-AF65-F5344CB8AC3E}">
        <p14:creationId xmlns:p14="http://schemas.microsoft.com/office/powerpoint/2010/main" val="34683454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dirty="0"/>
              <a:t>Media Services</a:t>
            </a: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F5DF6061-9DB1-1C49-8AE2-6BB88B0B53F7}" type="slidenum">
              <a:rPr lang="en-US" smtClean="0"/>
              <a:pPr>
                <a:defRPr/>
              </a:pPr>
              <a:t>106</a:t>
            </a:fld>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107</a:t>
            </a:fld>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108</a:t>
            </a:fld>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109</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11</a:t>
            </a:fld>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110</a:t>
            </a:fld>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Migration &amp;</a:t>
            </a:r>
            <a:br>
              <a:rPr lang="en-US" altLang="en-US" dirty="0"/>
            </a:br>
            <a:r>
              <a:rPr lang="en-US" altLang="en-US" dirty="0"/>
              <a:t>Transfer</a:t>
            </a: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DB30A882-BD2A-3B42-A8A9-09F37FAE5FF2}" type="slidenum">
              <a:rPr lang="en-US" smtClean="0"/>
              <a:pPr>
                <a:defRPr/>
              </a:pPr>
              <a:t>111</a:t>
            </a:fld>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112</a:t>
            </a:fld>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xmlns=""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113</a:t>
            </a:fld>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84ED66FF-6442-164E-A8B9-9F2B3D5541F8}" type="slidenum">
              <a:rPr lang="en-US" smtClean="0"/>
              <a:pPr>
                <a:defRPr/>
              </a:pPr>
              <a:t>114</a:t>
            </a:fld>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7603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77754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1">
            <a:extLst>
              <a:ext uri="{96DAC541-7B7A-43D3-8B79-37D633B846F1}">
                <asvg:svgBlip xmlns:asvg="http://schemas.microsoft.com/office/drawing/2016/SVG/main" xmlns="" r:embed="rId12"/>
              </a:ext>
            </a:extLst>
          </a:blip>
          <a:srcRect/>
          <a:stretch/>
        </p:blipFill>
        <p:spPr bwMode="auto">
          <a:xfrm>
            <a:off x="716101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3">
            <a:extLst>
              <a:ext uri="{96DAC541-7B7A-43D3-8B79-37D633B846F1}">
                <asvg:svgBlip xmlns:asvg="http://schemas.microsoft.com/office/drawing/2016/SVG/main" xmlns="" r:embed="rId14"/>
              </a:ext>
            </a:extLst>
          </a:blip>
          <a:srcRect/>
          <a:stretch/>
        </p:blipFill>
        <p:spPr bwMode="auto">
          <a:xfrm>
            <a:off x="817452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7775459"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5">
            <a:extLst>
              <a:ext uri="{96DAC541-7B7A-43D3-8B79-37D633B846F1}">
                <asvg:svgBlip xmlns:asvg="http://schemas.microsoft.com/office/drawing/2016/SVG/main" xmlns="" r:embed="rId16"/>
              </a:ext>
            </a:extLst>
          </a:blip>
          <a:srcRect/>
          <a:stretch/>
        </p:blipFill>
        <p:spPr bwMode="auto">
          <a:xfrm>
            <a:off x="8174528"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761947"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7">
            <a:extLst>
              <a:ext uri="{96DAC541-7B7A-43D3-8B79-37D633B846F1}">
                <asvg:svgBlip xmlns:asvg="http://schemas.microsoft.com/office/drawing/2016/SVG/main" xmlns="" r:embed="rId18"/>
              </a:ext>
            </a:extLst>
          </a:blip>
          <a:srcRect/>
          <a:stretch/>
        </p:blipFill>
        <p:spPr bwMode="auto">
          <a:xfrm>
            <a:off x="7161016"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780178"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7179247"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115</a:t>
            </a:fld>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355307" y="5003722"/>
            <a:ext cx="457200" cy="457200"/>
          </a:xfrm>
          <a:prstGeom prst="rect">
            <a:avLst/>
          </a:prstGeom>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116</a:t>
            </a:fld>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117</a:t>
            </a:fld>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865178"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865178"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250071"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25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500"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739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8250071"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xmlns="" r:embed="rId9"/>
              </a:ext>
            </a:extLst>
          </a:blip>
          <a:srcRect/>
          <a:stretch/>
        </p:blipFill>
        <p:spPr bwMode="auto">
          <a:xfrm>
            <a:off x="868739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118</a:t>
            </a:fld>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dirty="0"/>
              <a:t>Quantum Technologies</a:t>
            </a: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F5DF6061-9DB1-1C49-8AE2-6BB88B0B53F7}" type="slidenum">
              <a:rPr lang="en-US" smtClean="0"/>
              <a:pPr>
                <a:defRPr/>
              </a:pPr>
              <a:t>119</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r>
              <a:rPr lang="en-US" altLang="en-US" sz="1800" dirty="0"/>
              <a:t/>
            </a:r>
            <a:br>
              <a:rPr lang="en-US" altLang="en-US" sz="1800" dirty="0"/>
            </a:br>
            <a:r>
              <a:rPr lang="en-US" altLang="en-US" sz="1800" dirty="0"/>
              <a:t>The architecture deck is available for both light and dark backgrounds. Determine which best fits your </a:t>
            </a:r>
            <a:br>
              <a:rPr lang="en-US" altLang="en-US" sz="1800" dirty="0"/>
            </a:br>
            <a:r>
              <a:rPr lang="en-US" altLang="en-US" sz="1800" dirty="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altLang="en-US" sz="1800" dirty="0"/>
              <a:t>Locate the groups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and resource icons</a:t>
            </a:r>
            <a:r>
              <a:rPr lang="en-US" altLang="en-US" sz="1800" dirty="0"/>
              <a:t/>
            </a:r>
            <a:br>
              <a:rPr lang="en-US" altLang="en-US" sz="1800" dirty="0"/>
            </a:br>
            <a:r>
              <a:rPr lang="en-US" altLang="en-US" sz="1800" dirty="0"/>
              <a:t>Navigate to the category of your desired architecture service icon or resource icon,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dirty="0"/>
              <a:t>Add other steps</a:t>
            </a:r>
            <a:r>
              <a:rPr lang="en-US" altLang="en-US" sz="1800" dirty="0"/>
              <a:t/>
            </a:r>
            <a:br>
              <a:rPr lang="en-US" altLang="en-US" sz="1800" dirty="0"/>
            </a:br>
            <a:r>
              <a:rPr lang="en-US" altLang="en-US" sz="1800" dirty="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dirty="0"/>
              <a:t>Connect the steps</a:t>
            </a:r>
            <a:r>
              <a:rPr lang="en-US" altLang="en-US" sz="1800" dirty="0"/>
              <a:t/>
            </a:r>
            <a:br>
              <a:rPr lang="en-US" altLang="en-US" sz="1800" dirty="0"/>
            </a:br>
            <a:r>
              <a:rPr lang="en-US" altLang="en-US" sz="1800" dirty="0"/>
              <a:t>Use the preset arrows to connect your steps and describe a workflow.</a:t>
            </a:r>
          </a:p>
        </p:txBody>
      </p:sp>
      <p:sp>
        <p:nvSpPr>
          <p:cNvPr id="2" name="Номер слайда 1"/>
          <p:cNvSpPr>
            <a:spLocks noGrp="1"/>
          </p:cNvSpPr>
          <p:nvPr>
            <p:ph type="sldNum" sz="quarter" idx="12"/>
          </p:nvPr>
        </p:nvSpPr>
        <p:spPr/>
        <p:txBody>
          <a:bodyPr/>
          <a:lstStyle/>
          <a:p>
            <a:pPr>
              <a:defRPr/>
            </a:pPr>
            <a:fld id="{8969B592-7AC8-374D-948E-870AD03E23E8}" type="slidenum">
              <a:rPr lang="en-US" smtClean="0"/>
              <a:pPr>
                <a:defRPr/>
              </a:pPr>
              <a:t>12</a:t>
            </a:fld>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dirty="0"/>
              <a:t>Quantum Technologies</a:t>
            </a: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5791200" y="3955006"/>
            <a:ext cx="457200" cy="457200"/>
          </a:xfrm>
          <a:prstGeom prst="rect">
            <a:avLst/>
          </a:prstGeom>
        </p:spPr>
      </p:pic>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120</a:t>
            </a:fld>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dirty="0"/>
              <a:t>Robotics</a:t>
            </a: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0D892955-F219-FF47-A3BD-53862D98EFA9}" type="slidenum">
              <a:rPr lang="en-US" smtClean="0"/>
              <a:pPr>
                <a:defRPr/>
              </a:pPr>
              <a:t>121</a:t>
            </a:fld>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dirty="0"/>
              <a:t>Robotics</a:t>
            </a: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122</a:t>
            </a:fld>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dirty="0"/>
              <a:t>Satellite</a:t>
            </a: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2F79F879-2CC0-064B-A28D-7FB9602B6D76}" type="slidenum">
              <a:rPr lang="en-US" smtClean="0"/>
              <a:pPr>
                <a:defRPr/>
              </a:pPr>
              <a:t>123</a:t>
            </a:fld>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dirty="0"/>
              <a:t>Satellite</a:t>
            </a: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124</a:t>
            </a:fld>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dirty="0"/>
              <a:t>Security, Identity,</a:t>
            </a:r>
            <a:br>
              <a:rPr lang="en-US" altLang="en-US" dirty="0"/>
            </a:br>
            <a:r>
              <a:rPr lang="en-US" altLang="en-US" dirty="0"/>
              <a:t>&amp; Compliance</a:t>
            </a: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0D892955-F219-FF47-A3BD-53862D98EFA9}" type="slidenum">
              <a:rPr lang="en-US" smtClean="0"/>
              <a:pPr>
                <a:defRPr/>
              </a:pPr>
              <a:t>125</a:t>
            </a:fld>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126</a:t>
            </a:fld>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127</a:t>
            </a:fld>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128</a:t>
            </a:fld>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129</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
            <a:extLst>
              <a:ext uri="{FF2B5EF4-FFF2-40B4-BE49-F238E27FC236}">
                <a16:creationId xmlns:a16="http://schemas.microsoft.com/office/drawing/2014/main" id="{3BB7630E-ADB6-B944-9DE6-3B89F9EFB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3678238"/>
            <a:ext cx="2349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Resizing groups</a:t>
            </a:r>
          </a:p>
          <a:p>
            <a:pPr eaLnBrk="1" hangingPunct="1"/>
            <a:r>
              <a:rPr lang="en-US" altLang="en-US" sz="1800" dirty="0"/>
              <a:t>Use the bottom-right corner of a group box to stretch or collapse to your desired size.</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Layering groups</a:t>
            </a:r>
          </a:p>
          <a:p>
            <a:pPr eaLnBrk="1" hangingPunct="1"/>
            <a:r>
              <a:rPr lang="en-US" altLang="en-US" sz="1800" dirty="0"/>
              <a:t>When you have groups within groups, each inner group should have about 0.05” buffer on each side.</a:t>
            </a:r>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12" name="Rectangle 11">
            <a:extLst>
              <a:ext uri="{FF2B5EF4-FFF2-40B4-BE49-F238E27FC236}">
                <a16:creationId xmlns:a16="http://schemas.microsoft.com/office/drawing/2014/main" id="{2F81BEF9-F907-2941-B460-CC0C6E1C3B26}"/>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3" name="Straight Arrow Connector 12">
            <a:extLst>
              <a:ext uri="{FF2B5EF4-FFF2-40B4-BE49-F238E27FC236}">
                <a16:creationId xmlns:a16="http://schemas.microsoft.com/office/drawing/2014/main" id="{8103D83E-A540-2845-8EAF-27369E65E1E2}"/>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6D40E1-54CC-8944-8EEA-29912538380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33838"/>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54800" y="4984751"/>
            <a:ext cx="1939925" cy="4445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50190" name="Graphic 21">
            <a:extLst>
              <a:ext uri="{FF2B5EF4-FFF2-40B4-BE49-F238E27FC236}">
                <a16:creationId xmlns:a16="http://schemas.microsoft.com/office/drawing/2014/main" id="{BA08599B-ADB0-484D-AD19-900275B8E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713" y="37036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1F0E7EF4-E444-A249-963E-37467B23CA57}"/>
              </a:ext>
            </a:extLst>
          </p:cNvPr>
          <p:cNvSpPr/>
          <p:nvPr/>
        </p:nvSpPr>
        <p:spPr>
          <a:xfrm>
            <a:off x="4468813" y="4079875"/>
            <a:ext cx="3133725" cy="18415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0192" name="Graphic 23">
            <a:extLst>
              <a:ext uri="{FF2B5EF4-FFF2-40B4-BE49-F238E27FC236}">
                <a16:creationId xmlns:a16="http://schemas.microsoft.com/office/drawing/2014/main" id="{43BA4EF3-85AD-AC4B-BC16-83F708F8DD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813" y="407670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673600"/>
            <a:ext cx="3670300" cy="9953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745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573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143500"/>
            <a:ext cx="337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new group icons.</a:t>
            </a:r>
          </a:p>
        </p:txBody>
      </p:sp>
      <p:sp>
        <p:nvSpPr>
          <p:cNvPr id="2" name="Номер слайда 1"/>
          <p:cNvSpPr>
            <a:spLocks noGrp="1"/>
          </p:cNvSpPr>
          <p:nvPr>
            <p:ph type="sldNum" sz="quarter" idx="14"/>
          </p:nvPr>
        </p:nvSpPr>
        <p:spPr/>
        <p:txBody>
          <a:bodyPr/>
          <a:lstStyle/>
          <a:p>
            <a:pPr>
              <a:defRPr/>
            </a:pPr>
            <a:fld id="{908DA37B-B9A9-8947-B9C5-A7183EC37F3A}" type="slidenum">
              <a:rPr lang="en-US" smtClean="0"/>
              <a:pPr>
                <a:defRPr/>
              </a:pPr>
              <a:t>13</a:t>
            </a:fld>
            <a:endParaRPr lang="en-US" dirty="0"/>
          </a:p>
        </p:txBody>
      </p:sp>
    </p:spTree>
    <p:extLst>
      <p:ext uri="{BB962C8B-B14F-4D97-AF65-F5344CB8AC3E}">
        <p14:creationId xmlns:p14="http://schemas.microsoft.com/office/powerpoint/2010/main" val="3127497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21" name="Graphic 7">
            <a:extLst>
              <a:ext uri="{FF2B5EF4-FFF2-40B4-BE49-F238E27FC236}">
                <a16:creationId xmlns:a16="http://schemas.microsoft.com/office/drawing/2014/main" id="{10D4C470-6AB7-A449-8BEE-F594CCFAFA38}"/>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3" name="Graphic 7">
            <a:extLst>
              <a:ext uri="{FF2B5EF4-FFF2-40B4-BE49-F238E27FC236}">
                <a16:creationId xmlns:a16="http://schemas.microsoft.com/office/drawing/2014/main" id="{FBFB81FC-2FC2-1147-BE1A-7F553079A4E4}"/>
              </a:ext>
            </a:extLst>
          </p:cNvPr>
          <p:cNvPicPr>
            <a:picLocks noChangeAspect="1" noChangeArrowheads="1"/>
          </p:cNvPicPr>
          <p:nvPr/>
        </p:nvPicPr>
        <p:blipFill>
          <a:blip r:embed="rId8">
            <a:extLst>
              <a:ext uri="{96DAC541-7B7A-43D3-8B79-37D633B846F1}">
                <asvg:svgBlip xmlns:asvg="http://schemas.microsoft.com/office/drawing/2016/SVG/main" xmlns=""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Labels</a:t>
            </a:r>
          </a:p>
        </p:txBody>
      </p:sp>
      <p:pic>
        <p:nvPicPr>
          <p:cNvPr id="25" name="Graphic 7">
            <a:extLst>
              <a:ext uri="{FF2B5EF4-FFF2-40B4-BE49-F238E27FC236}">
                <a16:creationId xmlns:a16="http://schemas.microsoft.com/office/drawing/2014/main" id="{3677B086-63CA-D74E-95D7-BC554B6FB19F}"/>
              </a:ext>
            </a:extLst>
          </p:cNvPr>
          <p:cNvPicPr>
            <a:picLocks noChangeAspect="1" noChangeArrowheads="1"/>
          </p:cNvPicPr>
          <p:nvPr/>
        </p:nvPicPr>
        <p:blipFill>
          <a:blip r:embed="rId10">
            <a:extLst>
              <a:ext uri="{96DAC541-7B7A-43D3-8B79-37D633B846F1}">
                <asvg:svgBlip xmlns:asvg="http://schemas.microsoft.com/office/drawing/2016/SVG/main" xmlns=""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7" name="Graphic 7">
            <a:extLst>
              <a:ext uri="{FF2B5EF4-FFF2-40B4-BE49-F238E27FC236}">
                <a16:creationId xmlns:a16="http://schemas.microsoft.com/office/drawing/2014/main" id="{F4F086C4-408B-CB4A-B3E1-A9A0B49DFF12}"/>
              </a:ext>
            </a:extLst>
          </p:cNvPr>
          <p:cNvPicPr>
            <a:picLocks noChangeAspect="1" noChangeArrowheads="1"/>
          </p:cNvPicPr>
          <p:nvPr/>
        </p:nvPicPr>
        <p:blipFill>
          <a:blip r:embed="rId12">
            <a:extLst>
              <a:ext uri="{96DAC541-7B7A-43D3-8B79-37D633B846F1}">
                <asvg:svgBlip xmlns:asvg="http://schemas.microsoft.com/office/drawing/2016/SVG/main" xmlns=""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Bad bot</a:t>
            </a:r>
          </a:p>
        </p:txBody>
      </p:sp>
      <p:pic>
        <p:nvPicPr>
          <p:cNvPr id="29" name="Graphic 7">
            <a:extLst>
              <a:ext uri="{FF2B5EF4-FFF2-40B4-BE49-F238E27FC236}">
                <a16:creationId xmlns:a16="http://schemas.microsoft.com/office/drawing/2014/main" id="{A9B9E473-3115-C445-9D0E-B886F49224FD}"/>
              </a:ext>
            </a:extLst>
          </p:cNvPr>
          <p:cNvPicPr>
            <a:picLocks noChangeAspect="1" noChangeArrowheads="1"/>
          </p:cNvPicPr>
          <p:nvPr/>
        </p:nvPicPr>
        <p:blipFill>
          <a:blip r:embed="rId14">
            <a:extLst>
              <a:ext uri="{96DAC541-7B7A-43D3-8B79-37D633B846F1}">
                <asvg:svgBlip xmlns:asvg="http://schemas.microsoft.com/office/drawing/2016/SVG/main" xmlns=""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a:t>
            </a:r>
          </a:p>
        </p:txBody>
      </p:sp>
      <p:pic>
        <p:nvPicPr>
          <p:cNvPr id="31" name="Graphic 7">
            <a:extLst>
              <a:ext uri="{FF2B5EF4-FFF2-40B4-BE49-F238E27FC236}">
                <a16:creationId xmlns:a16="http://schemas.microsoft.com/office/drawing/2014/main" id="{51055964-A121-C249-8329-48868C7975A2}"/>
              </a:ext>
            </a:extLst>
          </p:cNvPr>
          <p:cNvPicPr>
            <a:picLocks noChangeAspect="1" noChangeArrowheads="1"/>
          </p:cNvPicPr>
          <p:nvPr/>
        </p:nvPicPr>
        <p:blipFill>
          <a:blip r:embed="rId16">
            <a:extLst>
              <a:ext uri="{96DAC541-7B7A-43D3-8B79-37D633B846F1}">
                <asvg:svgBlip xmlns:asvg="http://schemas.microsoft.com/office/drawing/2016/SVG/main" xmlns=""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 control</a:t>
            </a:r>
          </a:p>
        </p:txBody>
      </p:sp>
      <p:pic>
        <p:nvPicPr>
          <p:cNvPr id="33" name="Graphic 7">
            <a:extLst>
              <a:ext uri="{FF2B5EF4-FFF2-40B4-BE49-F238E27FC236}">
                <a16:creationId xmlns:a16="http://schemas.microsoft.com/office/drawing/2014/main" id="{2B06C8B7-46BB-344F-9FC6-7C3B2C756204}"/>
              </a:ext>
            </a:extLst>
          </p:cNvPr>
          <p:cNvPicPr>
            <a:picLocks noChangeAspect="1" noChangeArrowheads="1"/>
          </p:cNvPicPr>
          <p:nvPr/>
        </p:nvPicPr>
        <p:blipFill>
          <a:blip r:embed="rId18">
            <a:extLst>
              <a:ext uri="{96DAC541-7B7A-43D3-8B79-37D633B846F1}">
                <asvg:svgBlip xmlns:asvg="http://schemas.microsoft.com/office/drawing/2016/SVG/main" xmlns=""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130</a:t>
            </a:fld>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535273"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131</a:t>
            </a:fld>
            <a:endParaRPr lang="en-US" dirty="0"/>
          </a:p>
        </p:txBody>
      </p:sp>
    </p:spTree>
    <p:extLst>
      <p:ext uri="{BB962C8B-B14F-4D97-AF65-F5344CB8AC3E}">
        <p14:creationId xmlns:p14="http://schemas.microsoft.com/office/powerpoint/2010/main" val="4053863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1"/>
          </p:nvPr>
        </p:nvSpPr>
        <p:spPr/>
        <p:txBody>
          <a:bodyPr/>
          <a:lstStyle/>
          <a:p>
            <a:pPr>
              <a:defRPr/>
            </a:pPr>
            <a:fld id="{84ED66FF-6442-164E-A8B9-9F2B3D5541F8}" type="slidenum">
              <a:rPr lang="en-US" smtClean="0"/>
              <a:pPr>
                <a:defRPr/>
              </a:pPr>
              <a:t>132</a:t>
            </a:fld>
            <a:endParaRPr lang="en-US" dirty="0"/>
          </a:p>
        </p:txBody>
      </p:sp>
    </p:spTree>
    <p:extLst>
      <p:ext uri="{BB962C8B-B14F-4D97-AF65-F5344CB8AC3E}">
        <p14:creationId xmlns:p14="http://schemas.microsoft.com/office/powerpoint/2010/main" val="3481122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a:t>When it comes to building an architecture diagram, it</a:t>
            </a:r>
            <a:r>
              <a:rPr lang="en-US" altLang="en-US" sz="1800" dirty="0"/>
              <a:t>’</a:t>
            </a:r>
            <a:r>
              <a:rPr lang="en-US" sz="180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ea typeface="Amazon Ember" panose="020B0603020204020204" pitchFamily="34" charset="0"/>
              </a:rPr>
              <a:t>Amazon SQS</a:t>
            </a:r>
          </a:p>
          <a:p>
            <a:pPr eaLnBrk="1" hangingPunct="1">
              <a:spcBef>
                <a:spcPts val="800"/>
              </a:spcBef>
            </a:pPr>
            <a:r>
              <a:rPr lang="en-US" sz="1200"/>
              <a:t>Amazon SNS</a:t>
            </a:r>
          </a:p>
          <a:p>
            <a:pPr eaLnBrk="1" hangingPunct="1">
              <a:spcBef>
                <a:spcPts val="800"/>
              </a:spcBef>
            </a:pPr>
            <a:r>
              <a:rPr lang="en-US" sz="1200"/>
              <a:t>Amazon EventBridge</a:t>
            </a:r>
          </a:p>
          <a:p>
            <a:pPr eaLnBrk="1" hangingPunct="1">
              <a:spcBef>
                <a:spcPts val="800"/>
              </a:spcBef>
            </a:pPr>
            <a:r>
              <a:rPr lang="en-US" sz="1200"/>
              <a:t>AWS Step Functions</a:t>
            </a:r>
          </a:p>
          <a:p>
            <a:pPr eaLnBrk="1" hangingPunct="1">
              <a:spcBef>
                <a:spcPts val="800"/>
              </a:spcBef>
            </a:pPr>
            <a:r>
              <a:rPr lang="en-US" sz="1200"/>
              <a:t>AWS AppSync </a:t>
            </a:r>
            <a:endParaRPr lang="en-US" altLang="en-US" sz="1200" dirty="0"/>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Storage</a:t>
            </a:r>
            <a:endParaRPr lang="en-US" altLang="en-US" sz="1200" dirty="0"/>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Compute</a:t>
            </a:r>
            <a:endParaRPr lang="en-US" altLang="en-US" sz="1200" dirty="0"/>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Application Integration</a:t>
            </a:r>
            <a:endParaRPr lang="en-US" altLang="en-US" sz="1200" dirty="0"/>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Containers</a:t>
            </a:r>
            <a:endParaRPr lang="en-US" altLang="en-US" sz="1200" dirty="0"/>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Fargate</a:t>
            </a:r>
            <a:endParaRPr lang="en-US" altLang="en-US" sz="1200" dirty="0"/>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DynamoDB</a:t>
            </a:r>
          </a:p>
          <a:p>
            <a:pPr eaLnBrk="1" hangingPunct="1">
              <a:spcBef>
                <a:spcPts val="800"/>
              </a:spcBef>
            </a:pPr>
            <a:r>
              <a:rPr lang="en-US" sz="1200"/>
              <a:t>Amazon RDS Proxy</a:t>
            </a:r>
          </a:p>
          <a:p>
            <a:pPr eaLnBrk="1" hangingPunct="1">
              <a:spcBef>
                <a:spcPts val="800"/>
              </a:spcBef>
            </a:pPr>
            <a:r>
              <a:rPr lang="en-US" sz="1200"/>
              <a:t>Amazon Aurora Serverless</a:t>
            </a:r>
            <a:endParaRPr lang="en-US" altLang="en-US" sz="1200" dirty="0"/>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Database</a:t>
            </a:r>
            <a:endParaRPr lang="en-US" altLang="en-US" sz="1200" dirty="0"/>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a:extLst>
              <a:ext uri="{FF2B5EF4-FFF2-40B4-BE49-F238E27FC236}">
                <a16:creationId xmlns:a16="http://schemas.microsoft.com/office/drawing/2014/main" id="{E3FCBED4-6E93-0547-8B0A-AA93C80FB58C}"/>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133</a:t>
            </a:fld>
            <a:endParaRPr lang="en-US" dirty="0"/>
          </a:p>
        </p:txBody>
      </p:sp>
    </p:spTree>
    <p:extLst>
      <p:ext uri="{BB962C8B-B14F-4D97-AF65-F5344CB8AC3E}">
        <p14:creationId xmlns:p14="http://schemas.microsoft.com/office/powerpoint/2010/main" val="6098242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B5C1199C-DD9A-8840-8C40-5C1700A03392}" type="slidenum">
              <a:rPr lang="en-US" smtClean="0"/>
              <a:pPr>
                <a:defRPr/>
              </a:pPr>
              <a:t>134</a:t>
            </a:fld>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17737"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17737"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454"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454"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9047164"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9924765"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9047164" y="4270144"/>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9924764"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9047165"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9924766"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880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782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8800"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2587"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73699"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344866"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4335"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339955"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3681672" y="3832225"/>
            <a:ext cx="457200" cy="457200"/>
          </a:xfrm>
          <a:prstGeom prst="rect">
            <a:avLst/>
          </a:prstGeom>
        </p:spPr>
      </p:pic>
      <p:pic>
        <p:nvPicPr>
          <p:cNvPr id="42" name="Graphic 41">
            <a:extLst>
              <a:ext uri="{FF2B5EF4-FFF2-40B4-BE49-F238E27FC236}">
                <a16:creationId xmlns:a16="http://schemas.microsoft.com/office/drawing/2014/main" id="{B86903C1-5F54-0D47-AB84-DE091F28D505}"/>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7180577" y="2822575"/>
            <a:ext cx="457200" cy="457200"/>
          </a:xfrm>
          <a:prstGeom prst="rect">
            <a:avLst/>
          </a:prstGeom>
        </p:spPr>
      </p:pic>
      <p:pic>
        <p:nvPicPr>
          <p:cNvPr id="44" name="Graphic 43">
            <a:extLst>
              <a:ext uri="{FF2B5EF4-FFF2-40B4-BE49-F238E27FC236}">
                <a16:creationId xmlns:a16="http://schemas.microsoft.com/office/drawing/2014/main" id="{032FB559-F427-C44A-88A8-F98C37D1CF59}"/>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8217694" y="4963937"/>
            <a:ext cx="457200" cy="457200"/>
          </a:xfrm>
          <a:prstGeom prst="rect">
            <a:avLst/>
          </a:prstGeom>
        </p:spPr>
      </p:pic>
      <p:pic>
        <p:nvPicPr>
          <p:cNvPr id="45" name="Graphic 44">
            <a:extLst>
              <a:ext uri="{FF2B5EF4-FFF2-40B4-BE49-F238E27FC236}">
                <a16:creationId xmlns:a16="http://schemas.microsoft.com/office/drawing/2014/main" id="{314F585C-892E-864F-AF35-6F3B036FD0D4}"/>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8230632" y="2823647"/>
            <a:ext cx="457200" cy="457200"/>
          </a:xfrm>
          <a:prstGeom prst="rect">
            <a:avLst/>
          </a:prstGeom>
        </p:spPr>
      </p:pic>
      <p:pic>
        <p:nvPicPr>
          <p:cNvPr id="46" name="Graphic 45">
            <a:extLst>
              <a:ext uri="{FF2B5EF4-FFF2-40B4-BE49-F238E27FC236}">
                <a16:creationId xmlns:a16="http://schemas.microsoft.com/office/drawing/2014/main" id="{65EBCE49-AE4F-9E42-8759-768A9050478D}"/>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7189457" y="4933170"/>
            <a:ext cx="457200" cy="457200"/>
          </a:xfrm>
          <a:prstGeom prst="rect">
            <a:avLst/>
          </a:prstGeom>
        </p:spPr>
      </p:pic>
      <p:pic>
        <p:nvPicPr>
          <p:cNvPr id="47" name="Graphic 46">
            <a:extLst>
              <a:ext uri="{FF2B5EF4-FFF2-40B4-BE49-F238E27FC236}">
                <a16:creationId xmlns:a16="http://schemas.microsoft.com/office/drawing/2014/main" id="{1DB548BB-4E48-E647-9C8E-109A59025576}"/>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7177561" y="3831363"/>
            <a:ext cx="457200" cy="457200"/>
          </a:xfrm>
          <a:prstGeom prst="rect">
            <a:avLst/>
          </a:prstGeom>
        </p:spPr>
      </p:pic>
      <p:pic>
        <p:nvPicPr>
          <p:cNvPr id="48" name="Graphic 47">
            <a:extLst>
              <a:ext uri="{FF2B5EF4-FFF2-40B4-BE49-F238E27FC236}">
                <a16:creationId xmlns:a16="http://schemas.microsoft.com/office/drawing/2014/main" id="{E7BFEA3C-F543-CF48-8481-89561D744C4C}"/>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8217694" y="3826129"/>
            <a:ext cx="457200" cy="457200"/>
          </a:xfrm>
          <a:prstGeom prst="rect">
            <a:avLst/>
          </a:prstGeom>
        </p:spPr>
      </p:pic>
      <p:sp>
        <p:nvSpPr>
          <p:cNvPr id="49" name="TextBox 23">
            <a:extLst>
              <a:ext uri="{FF2B5EF4-FFF2-40B4-BE49-F238E27FC236}">
                <a16:creationId xmlns:a16="http://schemas.microsoft.com/office/drawing/2014/main" id="{9D088397-9BC8-2F4F-B519-13BC4AF22F15}"/>
              </a:ext>
            </a:extLst>
          </p:cNvPr>
          <p:cNvSpPr txBox="1">
            <a:spLocks noChangeArrowheads="1"/>
          </p:cNvSpPr>
          <p:nvPr/>
        </p:nvSpPr>
        <p:spPr bwMode="auto">
          <a:xfrm>
            <a:off x="676514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plan</a:t>
            </a:r>
          </a:p>
        </p:txBody>
      </p:sp>
      <p:sp>
        <p:nvSpPr>
          <p:cNvPr id="50" name="TextBox 23">
            <a:extLst>
              <a:ext uri="{FF2B5EF4-FFF2-40B4-BE49-F238E27FC236}">
                <a16:creationId xmlns:a16="http://schemas.microsoft.com/office/drawing/2014/main" id="{C0B55E45-1B01-314A-AC47-3B3C521E01E0}"/>
              </a:ext>
            </a:extLst>
          </p:cNvPr>
          <p:cNvSpPr txBox="1">
            <a:spLocks noChangeArrowheads="1"/>
          </p:cNvSpPr>
          <p:nvPr/>
        </p:nvSpPr>
        <p:spPr bwMode="auto">
          <a:xfrm>
            <a:off x="7905322" y="4280507"/>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51" name="TextBox 23">
            <a:extLst>
              <a:ext uri="{FF2B5EF4-FFF2-40B4-BE49-F238E27FC236}">
                <a16:creationId xmlns:a16="http://schemas.microsoft.com/office/drawing/2014/main" id="{D057C134-2B2E-1D48-84E7-A7CBD1073F09}"/>
              </a:ext>
            </a:extLst>
          </p:cNvPr>
          <p:cNvSpPr txBox="1">
            <a:spLocks noChangeArrowheads="1"/>
          </p:cNvSpPr>
          <p:nvPr/>
        </p:nvSpPr>
        <p:spPr bwMode="auto">
          <a:xfrm>
            <a:off x="6833072" y="429015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52" name="TextBox 23">
            <a:extLst>
              <a:ext uri="{FF2B5EF4-FFF2-40B4-BE49-F238E27FC236}">
                <a16:creationId xmlns:a16="http://schemas.microsoft.com/office/drawing/2014/main" id="{61456BC4-ABAF-2F4F-951A-E5D2F5B893D5}"/>
              </a:ext>
            </a:extLst>
          </p:cNvPr>
          <p:cNvSpPr txBox="1">
            <a:spLocks noChangeArrowheads="1"/>
          </p:cNvSpPr>
          <p:nvPr/>
        </p:nvSpPr>
        <p:spPr bwMode="auto">
          <a:xfrm>
            <a:off x="7905516"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vault</a:t>
            </a:r>
          </a:p>
        </p:txBody>
      </p:sp>
      <p:sp>
        <p:nvSpPr>
          <p:cNvPr id="53" name="TextBox 23">
            <a:extLst>
              <a:ext uri="{FF2B5EF4-FFF2-40B4-BE49-F238E27FC236}">
                <a16:creationId xmlns:a16="http://schemas.microsoft.com/office/drawing/2014/main" id="{9CD915B5-E7E8-AF47-8348-8FF36B48D872}"/>
              </a:ext>
            </a:extLst>
          </p:cNvPr>
          <p:cNvSpPr txBox="1">
            <a:spLocks noChangeArrowheads="1"/>
          </p:cNvSpPr>
          <p:nvPr/>
        </p:nvSpPr>
        <p:spPr bwMode="auto">
          <a:xfrm>
            <a:off x="6833072" y="5433158"/>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54" name="TextBox 23">
            <a:extLst>
              <a:ext uri="{FF2B5EF4-FFF2-40B4-BE49-F238E27FC236}">
                <a16:creationId xmlns:a16="http://schemas.microsoft.com/office/drawing/2014/main" id="{6556C436-F733-AD4F-838A-C3C3E8C57FA4}"/>
              </a:ext>
            </a:extLst>
          </p:cNvPr>
          <p:cNvSpPr txBox="1">
            <a:spLocks noChangeArrowheads="1"/>
          </p:cNvSpPr>
          <p:nvPr/>
        </p:nvSpPr>
        <p:spPr bwMode="auto">
          <a:xfrm>
            <a:off x="7905516" y="5433158"/>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restore</a:t>
            </a:r>
          </a:p>
        </p:txBody>
      </p:sp>
      <p:sp>
        <p:nvSpPr>
          <p:cNvPr id="55" name="TextBox 23">
            <a:extLst>
              <a:ext uri="{FF2B5EF4-FFF2-40B4-BE49-F238E27FC236}">
                <a16:creationId xmlns:a16="http://schemas.microsoft.com/office/drawing/2014/main" id="{1224D663-033A-B749-8BEC-8D390EC933B7}"/>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56" name="Graphic 27">
            <a:extLst>
              <a:ext uri="{FF2B5EF4-FFF2-40B4-BE49-F238E27FC236}">
                <a16:creationId xmlns:a16="http://schemas.microsoft.com/office/drawing/2014/main" id="{CB66B69F-9B64-254B-9239-69CF66F18ADF}"/>
              </a:ext>
            </a:extLst>
          </p:cNvPr>
          <p:cNvPicPr>
            <a:picLocks noChangeAspect="1" noChangeArrowheads="1"/>
          </p:cNvPicPr>
          <p:nvPr/>
        </p:nvPicPr>
        <p:blipFill>
          <a:blip r:embed="rId29">
            <a:extLst>
              <a:ext uri="{96DAC541-7B7A-43D3-8B79-37D633B846F1}">
                <asvg:svgBlip xmlns:asvg="http://schemas.microsoft.com/office/drawing/2016/SVG/main" xmlns="" r:embed="rId30"/>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6FC73283-64B6-8B4A-A99E-8ACFCD22EEDA}"/>
              </a:ext>
            </a:extLst>
          </p:cNvPr>
          <p:cNvPicPr>
            <a:picLocks noChangeAspect="1"/>
          </p:cNvPicPr>
          <p:nvPr/>
        </p:nvPicPr>
        <p:blipFill>
          <a:blip r:embed="rId31">
            <a:extLst>
              <a:ext uri="{96DAC541-7B7A-43D3-8B79-37D633B846F1}">
                <asvg:svgBlip xmlns:asvg="http://schemas.microsoft.com/office/drawing/2016/SVG/main" xmlns="" r:embed="rId32"/>
              </a:ext>
            </a:extLst>
          </a:blip>
          <a:stretch>
            <a:fillRect/>
          </a:stretch>
        </p:blipFill>
        <p:spPr>
          <a:xfrm>
            <a:off x="4948188" y="3831363"/>
            <a:ext cx="457200" cy="457200"/>
          </a:xfrm>
          <a:prstGeom prst="rect">
            <a:avLst/>
          </a:prstGeom>
        </p:spPr>
      </p:pic>
      <p:pic>
        <p:nvPicPr>
          <p:cNvPr id="58" name="Graphic 57">
            <a:extLst>
              <a:ext uri="{FF2B5EF4-FFF2-40B4-BE49-F238E27FC236}">
                <a16:creationId xmlns:a16="http://schemas.microsoft.com/office/drawing/2014/main" id="{B3AF09BC-01BC-7846-9CEB-2AD7AD813641}"/>
              </a:ext>
            </a:extLst>
          </p:cNvPr>
          <p:cNvPicPr>
            <a:picLocks noChangeAspect="1"/>
          </p:cNvPicPr>
          <p:nvPr/>
        </p:nvPicPr>
        <p:blipFill>
          <a:blip r:embed="rId33">
            <a:extLst>
              <a:ext uri="{96DAC541-7B7A-43D3-8B79-37D633B846F1}">
                <asvg:svgBlip xmlns:asvg="http://schemas.microsoft.com/office/drawing/2016/SVG/main" xmlns="" r:embed="rId34"/>
              </a:ext>
            </a:extLst>
          </a:blip>
          <a:stretch>
            <a:fillRect/>
          </a:stretch>
        </p:blipFill>
        <p:spPr>
          <a:xfrm>
            <a:off x="6007296" y="2813050"/>
            <a:ext cx="457200" cy="457200"/>
          </a:xfrm>
          <a:prstGeom prst="rect">
            <a:avLst/>
          </a:prstGeom>
        </p:spPr>
      </p:pic>
      <p:pic>
        <p:nvPicPr>
          <p:cNvPr id="59" name="Graphic 58">
            <a:extLst>
              <a:ext uri="{FF2B5EF4-FFF2-40B4-BE49-F238E27FC236}">
                <a16:creationId xmlns:a16="http://schemas.microsoft.com/office/drawing/2014/main" id="{7EDE6175-FD6E-284F-8565-0A9285706B7C}"/>
              </a:ext>
            </a:extLst>
          </p:cNvPr>
          <p:cNvPicPr>
            <a:picLocks noChangeAspect="1"/>
          </p:cNvPicPr>
          <p:nvPr/>
        </p:nvPicPr>
        <p:blipFill>
          <a:blip r:embed="rId35">
            <a:extLst>
              <a:ext uri="{96DAC541-7B7A-43D3-8B79-37D633B846F1}">
                <asvg:svgBlip xmlns:asvg="http://schemas.microsoft.com/office/drawing/2016/SVG/main" xmlns="" r:embed="rId36"/>
              </a:ext>
            </a:extLst>
          </a:blip>
          <a:stretch>
            <a:fillRect/>
          </a:stretch>
        </p:blipFill>
        <p:spPr>
          <a:xfrm>
            <a:off x="6003909" y="3831363"/>
            <a:ext cx="457200" cy="457200"/>
          </a:xfrm>
          <a:prstGeom prst="rect">
            <a:avLst/>
          </a:prstGeom>
        </p:spPr>
      </p:pic>
      <p:pic>
        <p:nvPicPr>
          <p:cNvPr id="60" name="Graphic 59">
            <a:extLst>
              <a:ext uri="{FF2B5EF4-FFF2-40B4-BE49-F238E27FC236}">
                <a16:creationId xmlns:a16="http://schemas.microsoft.com/office/drawing/2014/main" id="{F8AA21ED-C711-5C40-8944-CBB7BFDFB676}"/>
              </a:ext>
            </a:extLst>
          </p:cNvPr>
          <p:cNvPicPr>
            <a:picLocks noChangeAspect="1"/>
          </p:cNvPicPr>
          <p:nvPr/>
        </p:nvPicPr>
        <p:blipFill>
          <a:blip r:embed="rId37">
            <a:extLst>
              <a:ext uri="{96DAC541-7B7A-43D3-8B79-37D633B846F1}">
                <asvg:svgBlip xmlns:asvg="http://schemas.microsoft.com/office/drawing/2016/SVG/main" xmlns="" r:embed="rId38"/>
              </a:ext>
            </a:extLst>
          </a:blip>
          <a:stretch>
            <a:fillRect/>
          </a:stretch>
        </p:blipFill>
        <p:spPr>
          <a:xfrm>
            <a:off x="4948188" y="4933170"/>
            <a:ext cx="457200" cy="457200"/>
          </a:xfrm>
          <a:prstGeom prst="rect">
            <a:avLst/>
          </a:prstGeom>
        </p:spPr>
      </p:pic>
      <p:sp>
        <p:nvSpPr>
          <p:cNvPr id="61" name="TextBox 23">
            <a:extLst>
              <a:ext uri="{FF2B5EF4-FFF2-40B4-BE49-F238E27FC236}">
                <a16:creationId xmlns:a16="http://schemas.microsoft.com/office/drawing/2014/main" id="{91BB56AC-22C5-1949-AE42-5EA104E0C834}"/>
              </a:ext>
            </a:extLst>
          </p:cNvPr>
          <p:cNvSpPr txBox="1">
            <a:spLocks noChangeArrowheads="1"/>
          </p:cNvSpPr>
          <p:nvPr/>
        </p:nvSpPr>
        <p:spPr bwMode="auto">
          <a:xfrm>
            <a:off x="4479874" y="4288563"/>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One Zone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3">
            <a:extLst>
              <a:ext uri="{FF2B5EF4-FFF2-40B4-BE49-F238E27FC236}">
                <a16:creationId xmlns:a16="http://schemas.microsoft.com/office/drawing/2014/main" id="{385D8C73-B212-944D-BDEE-2E5FD29DDC37}"/>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One Zone</a:t>
            </a:r>
          </a:p>
        </p:txBody>
      </p:sp>
      <p:sp>
        <p:nvSpPr>
          <p:cNvPr id="63" name="TextBox 23">
            <a:extLst>
              <a:ext uri="{FF2B5EF4-FFF2-40B4-BE49-F238E27FC236}">
                <a16:creationId xmlns:a16="http://schemas.microsoft.com/office/drawing/2014/main" id="{9E915854-2C24-EC43-9FCF-4EE8D84CECB9}"/>
              </a:ext>
            </a:extLst>
          </p:cNvPr>
          <p:cNvSpPr txBox="1">
            <a:spLocks noChangeArrowheads="1"/>
          </p:cNvSpPr>
          <p:nvPr/>
        </p:nvSpPr>
        <p:spPr bwMode="auto">
          <a:xfrm>
            <a:off x="5664478" y="429015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p>
        </p:txBody>
      </p:sp>
      <p:sp>
        <p:nvSpPr>
          <p:cNvPr id="64" name="TextBox 23">
            <a:extLst>
              <a:ext uri="{FF2B5EF4-FFF2-40B4-BE49-F238E27FC236}">
                <a16:creationId xmlns:a16="http://schemas.microsoft.com/office/drawing/2014/main" id="{882A494F-6875-8245-9089-A7363A81A944}"/>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Standard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39">
            <a:extLst>
              <a:ext uri="{96DAC541-7B7A-43D3-8B79-37D633B846F1}">
                <asvg:svgBlip xmlns:asvg="http://schemas.microsoft.com/office/drawing/2016/SVG/main" xmlns="" r:embed="rId40"/>
              </a:ext>
            </a:extLst>
          </a:blip>
          <a:stretch>
            <a:fillRect/>
          </a:stretch>
        </p:blipFill>
        <p:spPr>
          <a:xfrm>
            <a:off x="11308442" y="3812944"/>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41">
            <a:extLst>
              <a:ext uri="{96DAC541-7B7A-43D3-8B79-37D633B846F1}">
                <asvg:svgBlip xmlns:asvg="http://schemas.microsoft.com/office/drawing/2016/SVG/main" xmlns="" r:embed="rId42"/>
              </a:ext>
            </a:extLst>
          </a:blip>
          <a:stretch>
            <a:fillRect/>
          </a:stretch>
        </p:blipFill>
        <p:spPr>
          <a:xfrm>
            <a:off x="11308442"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10862612"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latin typeface="Arial" panose="020B0604020202020204" pitchFamily="34" charset="0"/>
                <a:ea typeface="Amazon Ember" panose="020B0603020204020204" pitchFamily="34" charset="0"/>
                <a:cs typeface="Arial" panose="020B0604020202020204" pitchFamily="34" charset="0"/>
              </a:rPr>
              <a:t>FSx</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10862611"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135</a:t>
            </a:fld>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136</a:t>
            </a:fld>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137</a:t>
            </a:fld>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842245" y="3265488"/>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9279916"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xmlns="" r:embed="rId17"/>
              </a:ext>
            </a:extLst>
          </a:blip>
          <a:srcRect/>
          <a:stretch/>
        </p:blipFill>
        <p:spPr bwMode="auto">
          <a:xfrm>
            <a:off x="962635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xmlns=""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xmlns=""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xmlns="" r:embed="rId23"/>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1453AD0-C527-4D41-A17C-ACD52DFA3982}" type="slidenum">
              <a:rPr lang="en-US" smtClean="0"/>
              <a:pPr>
                <a:defRPr/>
              </a:pPr>
              <a:t>138</a:t>
            </a:fld>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139</a:t>
            </a:fld>
            <a:endParaRPr lang="en-US" dirty="0"/>
          </a:p>
        </p:txBody>
      </p:sp>
    </p:spTree>
    <p:extLst>
      <p:ext uri="{BB962C8B-B14F-4D97-AF65-F5344CB8AC3E}">
        <p14:creationId xmlns:p14="http://schemas.microsoft.com/office/powerpoint/2010/main" val="21007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668963"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dirty="0"/>
              <a:t> All icons may be renamed to better fit your use case.</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icon shapes.</a:t>
            </a:r>
          </a:p>
        </p:txBody>
      </p:sp>
      <p:sp>
        <p:nvSpPr>
          <p:cNvPr id="2" name="Номер слайда 1"/>
          <p:cNvSpPr>
            <a:spLocks noGrp="1"/>
          </p:cNvSpPr>
          <p:nvPr>
            <p:ph type="sldNum" sz="quarter" idx="14"/>
          </p:nvPr>
        </p:nvSpPr>
        <p:spPr/>
        <p:txBody>
          <a:bodyPr/>
          <a:lstStyle/>
          <a:p>
            <a:pPr>
              <a:defRPr/>
            </a:pPr>
            <a:fld id="{1D760CDD-B3D5-E348-BF72-777034445705}" type="slidenum">
              <a:rPr lang="en-US" smtClean="0"/>
              <a:pPr>
                <a:defRPr/>
              </a:pPr>
              <a:t>14</a:t>
            </a:fld>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VR &amp; AR</a:t>
            </a: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965EF509-8B07-CE4D-8A01-886CBEC22FB1}" type="slidenum">
              <a:rPr lang="en-US" smtClean="0"/>
              <a:pPr>
                <a:defRPr/>
              </a:pPr>
              <a:t>140</a:t>
            </a:fld>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dirty="0"/>
              <a:t>AR &amp; VR</a:t>
            </a: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141</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dirty="0"/>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anything beside preset or default arrows.</a:t>
            </a:r>
          </a:p>
        </p:txBody>
      </p:sp>
      <p:sp>
        <p:nvSpPr>
          <p:cNvPr id="2" name="Номер слайда 1"/>
          <p:cNvSpPr>
            <a:spLocks noGrp="1"/>
          </p:cNvSpPr>
          <p:nvPr>
            <p:ph type="sldNum" sz="quarter" idx="14"/>
          </p:nvPr>
        </p:nvSpPr>
        <p:spPr/>
        <p:txBody>
          <a:bodyPr/>
          <a:lstStyle/>
          <a:p>
            <a:pPr>
              <a:defRPr/>
            </a:pPr>
            <a:fld id="{908DA37B-B9A9-8947-B9C5-A7183EC37F3A}" type="slidenum">
              <a:rPr lang="en-US" smtClean="0"/>
              <a:pPr>
                <a:defRPr/>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709400" cy="984250"/>
          </a:xfrm>
        </p:spPr>
        <p:txBody>
          <a:bodyPr/>
          <a:lstStyle/>
          <a:p>
            <a:pPr eaLnBrk="1" hangingPunct="1"/>
            <a:r>
              <a:rPr lang="en-US" altLang="en-US" dirty="0"/>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7" name="Graphic 7">
            <a:extLst>
              <a:ext uri="{FF2B5EF4-FFF2-40B4-BE49-F238E27FC236}">
                <a16:creationId xmlns:a16="http://schemas.microsoft.com/office/drawing/2014/main" id="{D867081F-524E-A942-80DC-8297CD83C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198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9" name="Graphic 9">
            <a:extLst>
              <a:ext uri="{FF2B5EF4-FFF2-40B4-BE49-F238E27FC236}">
                <a16:creationId xmlns:a16="http://schemas.microsoft.com/office/drawing/2014/main" id="{A6DD5368-E8D6-F24D-927F-93A964F20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3192463"/>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81" name="Graphic 11">
            <a:extLst>
              <a:ext uri="{FF2B5EF4-FFF2-40B4-BE49-F238E27FC236}">
                <a16:creationId xmlns:a16="http://schemas.microsoft.com/office/drawing/2014/main" id="{9E5A7AE2-FECC-4743-A559-4A18088B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16865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891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43200"/>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Modify color or text size if necessary.</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in the middle of a word.</a:t>
            </a:r>
          </a:p>
        </p:txBody>
      </p:sp>
      <p:sp>
        <p:nvSpPr>
          <p:cNvPr id="2" name="Номер слайда 1"/>
          <p:cNvSpPr>
            <a:spLocks noGrp="1"/>
          </p:cNvSpPr>
          <p:nvPr>
            <p:ph type="sldNum" sz="quarter" idx="14"/>
          </p:nvPr>
        </p:nvSpPr>
        <p:spPr/>
        <p:txBody>
          <a:bodyPr/>
          <a:lstStyle/>
          <a:p>
            <a:pPr>
              <a:defRPr/>
            </a:pPr>
            <a:fld id="{908DA37B-B9A9-8947-B9C5-A7183EC37F3A}" type="slidenum">
              <a:rPr lang="en-US" smtClean="0"/>
              <a:pPr>
                <a:defRPr/>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3" name="Graphic 5">
            <a:extLst>
              <a:ext uri="{FF2B5EF4-FFF2-40B4-BE49-F238E27FC236}">
                <a16:creationId xmlns:a16="http://schemas.microsoft.com/office/drawing/2014/main" id="{B6B83E8C-9972-DE46-B410-542652635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15319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3">
            <a:extLst>
              <a:ext uri="{96DAC541-7B7A-43D3-8B79-37D633B846F1}">
                <asvg:svgBlip xmlns:asvg="http://schemas.microsoft.com/office/drawing/2016/SVG/main" xmlns="" r:embed="rId4"/>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a:t>
            </a:r>
          </a:p>
          <a:p>
            <a:pPr algn="ctr" eaLnBrk="1" hangingPunct="1"/>
            <a:r>
              <a:rPr lang="en-US" altLang="en-US" sz="1400" dirty="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sp>
        <p:nvSpPr>
          <p:cNvPr id="2" name="Номер слайда 1"/>
          <p:cNvSpPr>
            <a:spLocks noGrp="1"/>
          </p:cNvSpPr>
          <p:nvPr>
            <p:ph type="sldNum" sz="quarter" idx="12"/>
          </p:nvPr>
        </p:nvSpPr>
        <p:spPr/>
        <p:txBody>
          <a:bodyPr/>
          <a:lstStyle/>
          <a:p>
            <a:pPr>
              <a:defRPr/>
            </a:pPr>
            <a:fld id="{8969B592-7AC8-374D-948E-870AD03E23E8}" type="slidenum">
              <a:rPr lang="en-US" smtClean="0"/>
              <a:pPr>
                <a:defRPr/>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Chef-client processes run-list</a:t>
            </a:r>
          </a:p>
        </p:txBody>
      </p:sp>
      <p:sp>
        <p:nvSpPr>
          <p:cNvPr id="7" name="Rectangle 6">
            <a:extLst>
              <a:ext uri="{FF2B5EF4-FFF2-40B4-BE49-F238E27FC236}">
                <a16:creationId xmlns:a16="http://schemas.microsoft.com/office/drawing/2014/main" id="{1E7826C6-127B-3342-99AA-A8BE44F73727}"/>
              </a:ext>
            </a:extLst>
          </p:cNvPr>
          <p:cNvSpPr/>
          <p:nvPr/>
        </p:nvSpPr>
        <p:spPr>
          <a:xfrm>
            <a:off x="4356100" y="2105025"/>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135438" y="1270000"/>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602163" y="1592263"/>
            <a:ext cx="6911975"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pic>
        <p:nvPicPr>
          <p:cNvPr id="57350" name="Graphic 9">
            <a:extLst>
              <a:ext uri="{FF2B5EF4-FFF2-40B4-BE49-F238E27FC236}">
                <a16:creationId xmlns:a16="http://schemas.microsoft.com/office/drawing/2014/main" id="{FEA78019-4608-B344-B44F-D421FAF16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438" y="1273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Graphic 10">
            <a:extLst>
              <a:ext uri="{FF2B5EF4-FFF2-40B4-BE49-F238E27FC236}">
                <a16:creationId xmlns:a16="http://schemas.microsoft.com/office/drawing/2014/main" id="{04A7EAB5-32B7-734E-9455-EB93AE460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21018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TextBox 11">
            <a:extLst>
              <a:ext uri="{FF2B5EF4-FFF2-40B4-BE49-F238E27FC236}">
                <a16:creationId xmlns:a16="http://schemas.microsoft.com/office/drawing/2014/main" id="{FE4F302E-9270-D44F-B1DC-F0A71F3CF623}"/>
              </a:ext>
            </a:extLst>
          </p:cNvPr>
          <p:cNvSpPr txBox="1">
            <a:spLocks noChangeArrowheads="1"/>
          </p:cNvSpPr>
          <p:nvPr/>
        </p:nvSpPr>
        <p:spPr bwMode="auto">
          <a:xfrm>
            <a:off x="7054850" y="508000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10.0.0.0/16</a:t>
            </a:r>
          </a:p>
        </p:txBody>
      </p:sp>
      <p:sp>
        <p:nvSpPr>
          <p:cNvPr id="13" name="Rectangle 12">
            <a:extLst>
              <a:ext uri="{FF2B5EF4-FFF2-40B4-BE49-F238E27FC236}">
                <a16:creationId xmlns:a16="http://schemas.microsoft.com/office/drawing/2014/main" id="{3271E081-8C84-1A41-9D73-C477EECE3484}"/>
              </a:ext>
            </a:extLst>
          </p:cNvPr>
          <p:cNvSpPr/>
          <p:nvPr/>
        </p:nvSpPr>
        <p:spPr>
          <a:xfrm>
            <a:off x="4794250" y="2668588"/>
            <a:ext cx="6554788"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7354" name="Graphic 13">
            <a:extLst>
              <a:ext uri="{FF2B5EF4-FFF2-40B4-BE49-F238E27FC236}">
                <a16:creationId xmlns:a16="http://schemas.microsoft.com/office/drawing/2014/main" id="{70274855-208B-F84A-91BD-0E2073330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0" y="2668588"/>
            <a:ext cx="27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5" name="TextBox 14">
            <a:extLst>
              <a:ext uri="{FF2B5EF4-FFF2-40B4-BE49-F238E27FC236}">
                <a16:creationId xmlns:a16="http://schemas.microsoft.com/office/drawing/2014/main" id="{C4B73CB0-A9A3-FA4F-B5E5-8E3A6EF2BFAE}"/>
              </a:ext>
            </a:extLst>
          </p:cNvPr>
          <p:cNvSpPr txBox="1">
            <a:spLocks noChangeArrowheads="1"/>
          </p:cNvSpPr>
          <p:nvPr/>
        </p:nvSpPr>
        <p:spPr bwMode="auto">
          <a:xfrm>
            <a:off x="7054850" y="465455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10.0.0.0/19</a:t>
            </a:r>
          </a:p>
        </p:txBody>
      </p:sp>
      <p:pic>
        <p:nvPicPr>
          <p:cNvPr id="5735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1450" y="27670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5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142163" y="2346325"/>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Internet gateway</a:t>
            </a:r>
          </a:p>
        </p:txBody>
      </p:sp>
      <p:pic>
        <p:nvPicPr>
          <p:cNvPr id="57360" name="Graphic 19">
            <a:extLst>
              <a:ext uri="{FF2B5EF4-FFF2-40B4-BE49-F238E27FC236}">
                <a16:creationId xmlns:a16="http://schemas.microsoft.com/office/drawing/2014/main" id="{BCCFB2A3-EFC5-A842-A9B5-2A52004C1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1450" y="1865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142163" y="3227388"/>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Automate</a:t>
            </a:r>
          </a:p>
        </p:txBody>
      </p:sp>
      <p:sp>
        <p:nvSpPr>
          <p:cNvPr id="5736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351463" y="434181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workstation </a:t>
            </a:r>
            <a:br>
              <a:rPr lang="en-US" altLang="en-US" sz="10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(local Chef repo)</a:t>
            </a:r>
          </a:p>
        </p:txBody>
      </p:sp>
      <p:sp>
        <p:nvSpPr>
          <p:cNvPr id="5736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831263" y="4341813"/>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node</a:t>
            </a:r>
          </a:p>
        </p:txBody>
      </p:sp>
      <p:cxnSp>
        <p:nvCxnSpPr>
          <p:cNvPr id="24" name="Straight Arrow Connector 23">
            <a:extLst>
              <a:ext uri="{FF2B5EF4-FFF2-40B4-BE49-F238E27FC236}">
                <a16:creationId xmlns:a16="http://schemas.microsoft.com/office/drawing/2014/main" id="{D5AC2C66-F3F9-8447-8ABB-C84353BAE104}"/>
              </a:ext>
            </a:extLst>
          </p:cNvPr>
          <p:cNvCxnSpPr>
            <a:cxnSpLocks/>
          </p:cNvCxnSpPr>
          <p:nvPr/>
        </p:nvCxnSpPr>
        <p:spPr>
          <a:xfrm>
            <a:off x="6615113" y="4019550"/>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CD4D6323-176E-1341-90C0-69F64A19EA3B}"/>
              </a:ext>
            </a:extLst>
          </p:cNvPr>
          <p:cNvSpPr/>
          <p:nvPr/>
        </p:nvSpPr>
        <p:spPr>
          <a:xfrm>
            <a:off x="8339138" y="3011488"/>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6" name="Freeform 25">
            <a:extLst>
              <a:ext uri="{FF2B5EF4-FFF2-40B4-BE49-F238E27FC236}">
                <a16:creationId xmlns:a16="http://schemas.microsoft.com/office/drawing/2014/main" id="{06B69C92-DCFC-E24B-9D31-B9C529793AE9}"/>
              </a:ext>
            </a:extLst>
          </p:cNvPr>
          <p:cNvSpPr/>
          <p:nvPr/>
        </p:nvSpPr>
        <p:spPr>
          <a:xfrm>
            <a:off x="6218238" y="2998788"/>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7367" name="Group 26">
            <a:extLst>
              <a:ext uri="{FF2B5EF4-FFF2-40B4-BE49-F238E27FC236}">
                <a16:creationId xmlns:a16="http://schemas.microsoft.com/office/drawing/2014/main" id="{A54C6B34-894F-B540-95DB-10A2065241F5}"/>
              </a:ext>
            </a:extLst>
          </p:cNvPr>
          <p:cNvGrpSpPr>
            <a:grpSpLocks/>
          </p:cNvGrpSpPr>
          <p:nvPr/>
        </p:nvGrpSpPr>
        <p:grpSpPr bwMode="auto">
          <a:xfrm>
            <a:off x="7766050" y="4146550"/>
            <a:ext cx="392113" cy="333375"/>
            <a:chOff x="7089948" y="4360739"/>
            <a:chExt cx="391016" cy="333597"/>
          </a:xfrm>
        </p:grpSpPr>
        <p:sp>
          <p:nvSpPr>
            <p:cNvPr id="28" name="Oval 27">
              <a:extLst>
                <a:ext uri="{FF2B5EF4-FFF2-40B4-BE49-F238E27FC236}">
                  <a16:creationId xmlns:a16="http://schemas.microsoft.com/office/drawing/2014/main" id="{F8998DF0-BBA0-5B40-9C1E-AF2AA4203871}"/>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8" name="TextBox 28">
              <a:extLst>
                <a:ext uri="{FF2B5EF4-FFF2-40B4-BE49-F238E27FC236}">
                  <a16:creationId xmlns:a16="http://schemas.microsoft.com/office/drawing/2014/main" id="{A108FF94-C3CF-514E-B25C-EA98539D4B3C}"/>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2</a:t>
              </a:r>
            </a:p>
          </p:txBody>
        </p:sp>
      </p:grpSp>
      <p:grpSp>
        <p:nvGrpSpPr>
          <p:cNvPr id="57368" name="Group 29">
            <a:extLst>
              <a:ext uri="{FF2B5EF4-FFF2-40B4-BE49-F238E27FC236}">
                <a16:creationId xmlns:a16="http://schemas.microsoft.com/office/drawing/2014/main" id="{1390D20A-B256-FC4F-85A4-DDC3115D5502}"/>
              </a:ext>
            </a:extLst>
          </p:cNvPr>
          <p:cNvGrpSpPr>
            <a:grpSpLocks/>
          </p:cNvGrpSpPr>
          <p:nvPr/>
        </p:nvGrpSpPr>
        <p:grpSpPr bwMode="auto">
          <a:xfrm>
            <a:off x="5724525" y="3200400"/>
            <a:ext cx="392113" cy="333375"/>
            <a:chOff x="7089948" y="4360739"/>
            <a:chExt cx="391016" cy="333597"/>
          </a:xfrm>
        </p:grpSpPr>
        <p:sp>
          <p:nvSpPr>
            <p:cNvPr id="31" name="Oval 30">
              <a:extLst>
                <a:ext uri="{FF2B5EF4-FFF2-40B4-BE49-F238E27FC236}">
                  <a16:creationId xmlns:a16="http://schemas.microsoft.com/office/drawing/2014/main" id="{178B8604-7BF4-0B4D-AF7A-08443480D22F}"/>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6" name="TextBox 31">
              <a:extLst>
                <a:ext uri="{FF2B5EF4-FFF2-40B4-BE49-F238E27FC236}">
                  <a16:creationId xmlns:a16="http://schemas.microsoft.com/office/drawing/2014/main" id="{2225979B-F6C9-944A-AF25-71F25478CA14}"/>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1</a:t>
              </a:r>
            </a:p>
          </p:txBody>
        </p:sp>
      </p:grpSp>
      <p:grpSp>
        <p:nvGrpSpPr>
          <p:cNvPr id="57369" name="Group 32">
            <a:extLst>
              <a:ext uri="{FF2B5EF4-FFF2-40B4-BE49-F238E27FC236}">
                <a16:creationId xmlns:a16="http://schemas.microsoft.com/office/drawing/2014/main" id="{F434D7F2-614D-B746-B819-32F74009CDBE}"/>
              </a:ext>
            </a:extLst>
          </p:cNvPr>
          <p:cNvGrpSpPr>
            <a:grpSpLocks/>
          </p:cNvGrpSpPr>
          <p:nvPr/>
        </p:nvGrpSpPr>
        <p:grpSpPr bwMode="auto">
          <a:xfrm>
            <a:off x="9801225" y="3208338"/>
            <a:ext cx="392113" cy="333375"/>
            <a:chOff x="7089948" y="4360739"/>
            <a:chExt cx="391016" cy="333597"/>
          </a:xfrm>
        </p:grpSpPr>
        <p:sp>
          <p:nvSpPr>
            <p:cNvPr id="34" name="Oval 33">
              <a:extLst>
                <a:ext uri="{FF2B5EF4-FFF2-40B4-BE49-F238E27FC236}">
                  <a16:creationId xmlns:a16="http://schemas.microsoft.com/office/drawing/2014/main" id="{7D330BC9-E21F-7B46-BE05-103BB5C7EF16}"/>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4" name="TextBox 34">
              <a:extLst>
                <a:ext uri="{FF2B5EF4-FFF2-40B4-BE49-F238E27FC236}">
                  <a16:creationId xmlns:a16="http://schemas.microsoft.com/office/drawing/2014/main" id="{C88715E5-34B9-5541-B90C-B1BEE4241CC8}"/>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3</a:t>
              </a:r>
            </a:p>
          </p:txBody>
        </p:sp>
      </p:grpSp>
      <p:sp>
        <p:nvSpPr>
          <p:cNvPr id="57370" name="Rectangle 37">
            <a:extLst>
              <a:ext uri="{FF2B5EF4-FFF2-40B4-BE49-F238E27FC236}">
                <a16:creationId xmlns:a16="http://schemas.microsoft.com/office/drawing/2014/main" id="{725707DC-E3AA-8E4B-9847-7D6AC3F5A683}"/>
              </a:ext>
            </a:extLst>
          </p:cNvPr>
          <p:cNvSpPr>
            <a:spLocks noChangeArrowheads="1"/>
          </p:cNvSpPr>
          <p:nvPr/>
        </p:nvSpPr>
        <p:spPr bwMode="auto">
          <a:xfrm>
            <a:off x="7469188" y="1597025"/>
            <a:ext cx="1114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5B9CD5"/>
                </a:solidFill>
                <a:latin typeface="Arial" panose="020B0604020202020204" pitchFamily="34" charset="0"/>
                <a:cs typeface="Arial" panose="020B0604020202020204" pitchFamily="34" charset="0"/>
              </a:rPr>
              <a:t>Availability Zone</a:t>
            </a:r>
          </a:p>
        </p:txBody>
      </p:sp>
      <p:sp>
        <p:nvSpPr>
          <p:cNvPr id="2" name="Номер слайда 1"/>
          <p:cNvSpPr>
            <a:spLocks noGrp="1"/>
          </p:cNvSpPr>
          <p:nvPr>
            <p:ph type="sldNum" sz="quarter" idx="12"/>
          </p:nvPr>
        </p:nvSpPr>
        <p:spPr/>
        <p:txBody>
          <a:bodyPr/>
          <a:lstStyle/>
          <a:p>
            <a:pPr>
              <a:defRPr/>
            </a:pPr>
            <a:fld id="{8969B592-7AC8-374D-948E-870AD03E23E8}" type="slidenum">
              <a:rPr lang="en-US" smtClean="0"/>
              <a:pPr>
                <a:defRPr/>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smtClean="0"/>
              <a:t>Introduction</a:t>
            </a:r>
            <a:endParaRPr lang="en-US" altLang="en-US" dirty="0"/>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3788410"/>
          </a:xfrm>
        </p:spPr>
        <p:txBody>
          <a:bodyPr>
            <a:normAutofit fontScale="85000" lnSpcReduction="20000"/>
          </a:bodyPr>
          <a:lstStyle/>
          <a:p>
            <a:pPr eaLnBrk="1" hangingPunct="1"/>
            <a:endParaRPr lang="en-US" dirty="0" smtClean="0"/>
          </a:p>
          <a:p>
            <a:pPr eaLnBrk="1" hangingPunct="1">
              <a:lnSpc>
                <a:spcPct val="120000"/>
              </a:lnSpc>
            </a:pPr>
            <a:r>
              <a:rPr lang="en-US" sz="1900" dirty="0" err="1" smtClean="0"/>
              <a:t>Microservices</a:t>
            </a:r>
            <a:r>
              <a:rPr lang="en-US" sz="1900" dirty="0" smtClean="0"/>
              <a:t> </a:t>
            </a:r>
            <a:r>
              <a:rPr lang="en-US" sz="1900" dirty="0"/>
              <a:t>are a critical part of a number of significant advancements that are changing the nature of how we work. Agile software development techniques, moving applications to the cloud, DevOps culture, continuous integration and continuous deployment (CI/CD), and the use of containers are all being used alongside </a:t>
            </a:r>
            <a:r>
              <a:rPr lang="en-US" sz="1900" dirty="0" err="1"/>
              <a:t>microservices</a:t>
            </a:r>
            <a:r>
              <a:rPr lang="en-US" sz="1900" dirty="0"/>
              <a:t> to revolutionize application development and delivery</a:t>
            </a:r>
            <a:r>
              <a:rPr lang="en-US" sz="1900" dirty="0" smtClean="0"/>
              <a:t>.</a:t>
            </a:r>
          </a:p>
          <a:p>
            <a:pPr>
              <a:lnSpc>
                <a:spcPct val="120000"/>
              </a:lnSpc>
            </a:pPr>
            <a:r>
              <a:rPr lang="en-US" sz="1900" dirty="0"/>
              <a:t>Each </a:t>
            </a:r>
            <a:r>
              <a:rPr lang="en-US" sz="1900" dirty="0" err="1"/>
              <a:t>microservice</a:t>
            </a:r>
            <a:r>
              <a:rPr lang="en-US" sz="1900" dirty="0"/>
              <a:t> is self-contained, each maintains its own data store (which has significant implications), and each can be updated independently of </a:t>
            </a:r>
            <a:r>
              <a:rPr lang="en-US" sz="1900" dirty="0" err="1" smtClean="0"/>
              <a:t>others.microservices</a:t>
            </a:r>
            <a:r>
              <a:rPr lang="en-US" sz="1900" dirty="0" smtClean="0"/>
              <a:t>-based </a:t>
            </a:r>
            <a:r>
              <a:rPr lang="en-US" sz="1900" dirty="0"/>
              <a:t>approach makes app development faster and easier to manage, requiring fewer people to implement more new features. Changes can be made and deployed faster and easier. An application designed as a collection of </a:t>
            </a:r>
            <a:r>
              <a:rPr lang="en-US" sz="1900" dirty="0" err="1"/>
              <a:t>microservices</a:t>
            </a:r>
            <a:r>
              <a:rPr lang="en-US" sz="1900" dirty="0"/>
              <a:t> is easier to run on multiple servers with load balancing, making it easy to handle demand spikes and steady increases in demand over time, while reducing downtime caused by hardware or software problems.</a:t>
            </a:r>
            <a:endParaRPr lang="en-US" altLang="en-US" sz="1900" dirty="0"/>
          </a:p>
          <a:p>
            <a:pPr eaLnBrk="1" hangingPunct="1">
              <a:lnSpc>
                <a:spcPct val="120000"/>
              </a:lnSpc>
            </a:pPr>
            <a:r>
              <a:rPr lang="en-US" sz="1900" dirty="0"/>
              <a:t>Building a web app in Python if you use a framework like Flask, lets you focus on the business logic, and makes it very appealing to externalize some of your code into Flask extensions and small Python packages. And splitting your code into small packages is often a good idea to control your application growth.</a:t>
            </a:r>
            <a:endParaRPr lang="en-US" altLang="en-US" sz="1900" dirty="0"/>
          </a:p>
        </p:txBody>
      </p:sp>
      <p:sp>
        <p:nvSpPr>
          <p:cNvPr id="5" name="Номер слайда 4"/>
          <p:cNvSpPr>
            <a:spLocks noGrp="1"/>
          </p:cNvSpPr>
          <p:nvPr>
            <p:ph type="sldNum" sz="quarter" idx="14"/>
          </p:nvPr>
        </p:nvSpPr>
        <p:spPr/>
        <p:txBody>
          <a:bodyPr/>
          <a:lstStyle/>
          <a:p>
            <a:pPr>
              <a:defRPr/>
            </a:pPr>
            <a:fld id="{908DA37B-B9A9-8947-B9C5-A7183EC37F3A}"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dirty="0">
                <a:solidFill>
                  <a:srgbClr val="0073BB"/>
                </a:solidFill>
                <a:hlinkClick r:id="rId2" action="ppaction://hlinksldjump"/>
              </a:rPr>
              <a:t>General Resources</a:t>
            </a:r>
            <a:endParaRPr lang="en-US" altLang="en-US" sz="1800" dirty="0">
              <a:solidFill>
                <a:srgbClr val="0073BB"/>
              </a:solidFill>
              <a:hlinkClick r:id="rId3" action="ppaction://hlinksldjump"/>
            </a:endParaRPr>
          </a:p>
          <a:p>
            <a:pPr eaLnBrk="1" hangingPunct="1">
              <a:lnSpc>
                <a:spcPct val="100000"/>
              </a:lnSpc>
            </a:pPr>
            <a:r>
              <a:rPr lang="en-US" altLang="en-US" sz="1800" dirty="0">
                <a:solidFill>
                  <a:srgbClr val="0073BB"/>
                </a:solidFill>
                <a:hlinkClick r:id="rId3" action="ppaction://hlinksldjump"/>
              </a:rPr>
              <a:t>Analytics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4" action="ppaction://hlinksldjump"/>
              </a:rPr>
              <a:t>Application Integration</a:t>
            </a:r>
            <a:endParaRPr lang="en-US" altLang="en-US" sz="1800" dirty="0">
              <a:solidFill>
                <a:srgbClr val="0073BB"/>
              </a:solidFill>
            </a:endParaRPr>
          </a:p>
          <a:p>
            <a:pPr eaLnBrk="1" hangingPunct="1">
              <a:lnSpc>
                <a:spcPct val="100000"/>
              </a:lnSpc>
            </a:pPr>
            <a:r>
              <a:rPr lang="en-US" altLang="en-US" sz="1800" dirty="0">
                <a:solidFill>
                  <a:srgbClr val="0073BB"/>
                </a:solidFill>
                <a:hlinkClick r:id="rId5" action="ppaction://hlinksldjump"/>
              </a:rPr>
              <a:t>AWS Cost Management</a:t>
            </a:r>
            <a:endParaRPr lang="en-US" altLang="en-US" sz="1800" dirty="0">
              <a:solidFill>
                <a:srgbClr val="0073BB"/>
              </a:solidFill>
            </a:endParaRPr>
          </a:p>
          <a:p>
            <a:pPr eaLnBrk="1" hangingPunct="1">
              <a:lnSpc>
                <a:spcPct val="100000"/>
              </a:lnSpc>
            </a:pPr>
            <a:r>
              <a:rPr lang="en-US" altLang="en-US" sz="1800" dirty="0">
                <a:solidFill>
                  <a:srgbClr val="0073BB"/>
                </a:solidFill>
                <a:hlinkClick r:id="rId6" action="ppaction://hlinksldjump"/>
              </a:rPr>
              <a:t>Blockchain</a:t>
            </a:r>
          </a:p>
          <a:p>
            <a:pPr eaLnBrk="1" hangingPunct="1">
              <a:lnSpc>
                <a:spcPct val="100000"/>
              </a:lnSpc>
            </a:pPr>
            <a:r>
              <a:rPr lang="en-US" altLang="en-US" sz="1800" dirty="0">
                <a:solidFill>
                  <a:srgbClr val="0073BB"/>
                </a:solidFill>
                <a:hlinkClick r:id="rId6" action="ppaction://hlinksldjump"/>
              </a:rPr>
              <a:t>Business Applications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7" action="ppaction://hlinksldjump"/>
              </a:rPr>
              <a:t>Compute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8" action="ppaction://hlinksldjump"/>
              </a:rPr>
              <a:t>Contact Center</a:t>
            </a:r>
            <a:endParaRPr lang="en-US" altLang="en-US" sz="1800" dirty="0">
              <a:solidFill>
                <a:srgbClr val="0862C1"/>
              </a:solidFill>
            </a:endParaRPr>
          </a:p>
          <a:p>
            <a:pPr eaLnBrk="1" hangingPunct="1">
              <a:lnSpc>
                <a:spcPct val="100000"/>
              </a:lnSpc>
            </a:pPr>
            <a:r>
              <a:rPr lang="en-US" altLang="en-US" sz="1800" dirty="0">
                <a:solidFill>
                  <a:srgbClr val="0073BB"/>
                </a:solidFill>
                <a:hlinkClick r:id="rId9" action="ppaction://hlinksldjump"/>
              </a:rPr>
              <a:t>Containers</a:t>
            </a:r>
          </a:p>
          <a:p>
            <a:pPr eaLnBrk="1" hangingPunct="1">
              <a:lnSpc>
                <a:spcPct val="100000"/>
              </a:lnSpc>
            </a:pPr>
            <a:r>
              <a:rPr lang="en-US" altLang="en-US" sz="1800" dirty="0">
                <a:solidFill>
                  <a:srgbClr val="0073BB"/>
                </a:solidFill>
                <a:hlinkClick r:id="rId10" action="ppaction://hlinksldjump"/>
              </a:rPr>
              <a:t>Customer Enablement</a:t>
            </a:r>
            <a:endParaRPr lang="en-US" altLang="en-US" sz="1800" dirty="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dirty="0">
                <a:solidFill>
                  <a:srgbClr val="0073BB"/>
                </a:solidFill>
                <a:hlinkClick r:id="rId10" action="ppaction://hlinksldjump"/>
              </a:rPr>
              <a:t>Database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1" action="ppaction://hlinksldjump"/>
              </a:rPr>
              <a:t>Developer Tools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2" action="ppaction://hlinksldjump"/>
              </a:rPr>
              <a:t>End User Computing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3" action="ppaction://hlinksldjump"/>
              </a:rPr>
              <a:t>Front End Web &amp; Mobile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4" action="ppaction://hlinksldjump"/>
              </a:rPr>
              <a:t>Game Tech</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5" action="ppaction://hlinksldjump"/>
              </a:rPr>
              <a:t>Internet of Things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6" action="ppaction://hlinksldjump"/>
              </a:rPr>
              <a:t>Machine Learning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7" action="ppaction://hlinksldjump"/>
              </a:rPr>
              <a:t>Management &amp; Governance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8" action="ppaction://hlinksldjump"/>
              </a:rPr>
              <a:t>Media Services</a:t>
            </a:r>
            <a:endParaRPr lang="en-US" altLang="en-US" sz="1800" dirty="0">
              <a:solidFill>
                <a:srgbClr val="0073BB"/>
              </a:solidFill>
              <a:hlinkClick r:id="rId19"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dirty="0">
                <a:solidFill>
                  <a:srgbClr val="0073BB"/>
                </a:solidFill>
                <a:hlinkClick r:id="rId20" action="ppaction://hlinksldjump"/>
              </a:rPr>
              <a:t>Migration &amp; Transfer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1" action="ppaction://hlinksldjump"/>
              </a:rPr>
              <a:t>Networking &amp; Content Delivery</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2" action="ppaction://hlinksldjump"/>
              </a:rPr>
              <a:t>Quantum Technologies</a:t>
            </a:r>
          </a:p>
          <a:p>
            <a:pPr eaLnBrk="1" hangingPunct="1">
              <a:lnSpc>
                <a:spcPct val="100000"/>
              </a:lnSpc>
            </a:pPr>
            <a:r>
              <a:rPr lang="en-US" altLang="en-US" sz="1800" dirty="0">
                <a:solidFill>
                  <a:srgbClr val="0073BB"/>
                </a:solidFill>
                <a:hlinkClick r:id="rId22" action="ppaction://hlinksldjump"/>
              </a:rPr>
              <a:t>Robotics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3" action="ppaction://hlinksldjump"/>
              </a:rPr>
              <a:t>Satellite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4" action="ppaction://hlinksldjump"/>
              </a:rPr>
              <a:t>Security, Identity, &amp; Compliance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25" action="ppaction://hlinksldjump">
                  <a:extLst>
                    <a:ext uri="{A12FA001-AC4F-418D-AE19-62706E023703}">
                      <ahyp:hlinkClr xmlns:ahyp="http://schemas.microsoft.com/office/drawing/2018/hyperlinkcolor" xmlns="" val="tx"/>
                    </a:ext>
                  </a:extLst>
                </a:hlinkClick>
              </a:rPr>
              <a:t>Serverless</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6" action="ppaction://hlinksldjump">
                  <a:extLst>
                    <a:ext uri="{A12FA001-AC4F-418D-AE19-62706E023703}">
                      <ahyp:hlinkClr xmlns:ahyp="http://schemas.microsoft.com/office/drawing/2018/hyperlinkcolor" xmlns="" val="tx"/>
                    </a:ext>
                  </a:extLst>
                </a:hlinkClick>
              </a:rPr>
              <a:t>Storage</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7" action="ppaction://hlinksldjump"/>
              </a:rPr>
              <a:t>VR &amp; AR</a:t>
            </a:r>
            <a:endParaRPr lang="en-US" altLang="en-US" sz="1800" dirty="0">
              <a:solidFill>
                <a:srgbClr val="0862C1"/>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dirty="0"/>
              <a:t>Click a category to jump to slide (must be in Presentation mode)</a:t>
            </a:r>
          </a:p>
        </p:txBody>
      </p:sp>
      <p:sp>
        <p:nvSpPr>
          <p:cNvPr id="2" name="Номер слайда 1"/>
          <p:cNvSpPr>
            <a:spLocks noGrp="1"/>
          </p:cNvSpPr>
          <p:nvPr>
            <p:ph type="sldNum" sz="quarter" idx="14"/>
          </p:nvPr>
        </p:nvSpPr>
        <p:spPr/>
        <p:txBody>
          <a:bodyPr/>
          <a:lstStyle/>
          <a:p>
            <a:pPr>
              <a:defRPr/>
            </a:pPr>
            <a:fld id="{908DA37B-B9A9-8947-B9C5-A7183EC37F3A}" type="slidenum">
              <a:rPr lang="en-US" smtClean="0"/>
              <a:pPr>
                <a:defRPr/>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dirty="0"/>
              <a:t>General Resources</a:t>
            </a:r>
          </a:p>
        </p:txBody>
      </p:sp>
      <p:sp>
        <p:nvSpPr>
          <p:cNvPr id="2" name="Номер слайда 1"/>
          <p:cNvSpPr>
            <a:spLocks noGrp="1"/>
          </p:cNvSpPr>
          <p:nvPr>
            <p:ph type="sldNum" sz="quarter" idx="11"/>
          </p:nvPr>
        </p:nvSpPr>
        <p:spPr/>
        <p:txBody>
          <a:bodyPr/>
          <a:lstStyle/>
          <a:p>
            <a:pPr>
              <a:defRPr/>
            </a:pPr>
            <a:fld id="{809C12A2-65EF-FD4D-A54C-5FC8D1359EF8}" type="slidenum">
              <a:rPr lang="en-US" smtClean="0"/>
              <a:pPr>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7" name="Rectangle 6">
            <a:extLst>
              <a:ext uri="{FF2B5EF4-FFF2-40B4-BE49-F238E27FC236}">
                <a16:creationId xmlns:a16="http://schemas.microsoft.com/office/drawing/2014/main" id="{34D72B91-09F3-9A42-B66A-106F01CCE8B4}"/>
              </a:ext>
            </a:extLst>
          </p:cNvPr>
          <p:cNvSpPr/>
          <p:nvPr/>
        </p:nvSpPr>
        <p:spPr>
          <a:xfrm>
            <a:off x="2246313" y="2979738"/>
            <a:ext cx="1765300" cy="1143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151313" y="2979738"/>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2246313" y="1520825"/>
            <a:ext cx="1765300" cy="1143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4149725" y="1519238"/>
            <a:ext cx="1765300" cy="1143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7989888"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5600" y="2979738"/>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7989888" y="4398963"/>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6" name="Rectangle 15">
            <a:extLst>
              <a:ext uri="{FF2B5EF4-FFF2-40B4-BE49-F238E27FC236}">
                <a16:creationId xmlns:a16="http://schemas.microsoft.com/office/drawing/2014/main" id="{D4BC7156-F839-5148-AD17-51648AA98DCC}"/>
              </a:ext>
            </a:extLst>
          </p:cNvPr>
          <p:cNvSpPr/>
          <p:nvPr/>
        </p:nvSpPr>
        <p:spPr>
          <a:xfrm>
            <a:off x="355600"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17" name="Rectangle 16">
            <a:extLst>
              <a:ext uri="{FF2B5EF4-FFF2-40B4-BE49-F238E27FC236}">
                <a16:creationId xmlns:a16="http://schemas.microsoft.com/office/drawing/2014/main" id="{C5C5DD35-052C-1345-B287-B5CCDE79574B}"/>
              </a:ext>
            </a:extLst>
          </p:cNvPr>
          <p:cNvSpPr/>
          <p:nvPr/>
        </p:nvSpPr>
        <p:spPr>
          <a:xfrm>
            <a:off x="6054725" y="4398963"/>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sp>
        <p:nvSpPr>
          <p:cNvPr id="18" name="Rectangle 17">
            <a:extLst>
              <a:ext uri="{FF2B5EF4-FFF2-40B4-BE49-F238E27FC236}">
                <a16:creationId xmlns:a16="http://schemas.microsoft.com/office/drawing/2014/main" id="{DE9B301C-05AB-7C44-BC59-74F3FCC4F740}"/>
              </a:ext>
            </a:extLst>
          </p:cNvPr>
          <p:cNvSpPr/>
          <p:nvPr/>
        </p:nvSpPr>
        <p:spPr>
          <a:xfrm>
            <a:off x="4151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pic>
        <p:nvPicPr>
          <p:cNvPr id="61456" name="Graphic 18">
            <a:extLst>
              <a:ext uri="{FF2B5EF4-FFF2-40B4-BE49-F238E27FC236}">
                <a16:creationId xmlns:a16="http://schemas.microsoft.com/office/drawing/2014/main" id="{48605900-BDF1-E240-87D8-954ECFA4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Graphic 21">
            <a:extLst>
              <a:ext uri="{FF2B5EF4-FFF2-40B4-BE49-F238E27FC236}">
                <a16:creationId xmlns:a16="http://schemas.microsoft.com/office/drawing/2014/main" id="{EDE6CF26-B79F-F548-A637-1E4CE0E76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72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Graphic 22">
            <a:extLst>
              <a:ext uri="{FF2B5EF4-FFF2-40B4-BE49-F238E27FC236}">
                <a16:creationId xmlns:a16="http://schemas.microsoft.com/office/drawing/2014/main" id="{F9FA696D-9078-0249-8655-9184349AB8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Graphic 23">
            <a:extLst>
              <a:ext uri="{FF2B5EF4-FFF2-40B4-BE49-F238E27FC236}">
                <a16:creationId xmlns:a16="http://schemas.microsoft.com/office/drawing/2014/main" id="{E5F6AC04-C349-254C-8012-835D0BB04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6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Graphic 24">
            <a:extLst>
              <a:ext uri="{FF2B5EF4-FFF2-40B4-BE49-F238E27FC236}">
                <a16:creationId xmlns:a16="http://schemas.microsoft.com/office/drawing/2014/main" id="{D5D2BB52-F373-684F-9713-5CE38A403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6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Graphic 26">
            <a:extLst>
              <a:ext uri="{FF2B5EF4-FFF2-40B4-BE49-F238E27FC236}">
                <a16:creationId xmlns:a16="http://schemas.microsoft.com/office/drawing/2014/main" id="{9B379058-BC8F-8745-A8CA-FBC4969C9A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5" name="Graphic 27">
            <a:extLst>
              <a:ext uri="{FF2B5EF4-FFF2-40B4-BE49-F238E27FC236}">
                <a16:creationId xmlns:a16="http://schemas.microsoft.com/office/drawing/2014/main" id="{D990E190-1C57-4640-9E20-2BA012AC95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1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6" name="Graphic 28">
            <a:extLst>
              <a:ext uri="{FF2B5EF4-FFF2-40B4-BE49-F238E27FC236}">
                <a16:creationId xmlns:a16="http://schemas.microsoft.com/office/drawing/2014/main" id="{88C69878-A4A8-CE45-B624-0223CB1661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46313"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3E67FA2E-A9FA-844D-A66D-648AE8044B50}"/>
              </a:ext>
            </a:extLst>
          </p:cNvPr>
          <p:cNvSpPr/>
          <p:nvPr/>
        </p:nvSpPr>
        <p:spPr>
          <a:xfrm>
            <a:off x="6084888" y="1519238"/>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2246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054725" y="2979738"/>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9899650" y="4398963"/>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pic>
        <p:nvPicPr>
          <p:cNvPr id="61472" name="Graphic 34">
            <a:extLst>
              <a:ext uri="{FF2B5EF4-FFF2-40B4-BE49-F238E27FC236}">
                <a16:creationId xmlns:a16="http://schemas.microsoft.com/office/drawing/2014/main" id="{41905C5A-FAE4-854F-8D41-4C3BCF9EA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725" y="2978150"/>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3" name="Graphic 35">
            <a:extLst>
              <a:ext uri="{FF2B5EF4-FFF2-40B4-BE49-F238E27FC236}">
                <a16:creationId xmlns:a16="http://schemas.microsoft.com/office/drawing/2014/main" id="{6FC3D56A-1081-9B43-9B9C-251CDE8593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1313" y="297815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1/6</a:t>
            </a:r>
          </a:p>
        </p:txBody>
      </p:sp>
      <p:sp>
        <p:nvSpPr>
          <p:cNvPr id="2" name="Номер слайда 1"/>
          <p:cNvSpPr>
            <a:spLocks noGrp="1"/>
          </p:cNvSpPr>
          <p:nvPr>
            <p:ph type="sldNum" sz="quarter" idx="11"/>
          </p:nvPr>
        </p:nvSpPr>
        <p:spPr/>
        <p:txBody>
          <a:bodyPr/>
          <a:lstStyle/>
          <a:p>
            <a:pPr>
              <a:defRPr/>
            </a:pPr>
            <a:fld id="{636FC78C-5380-0C4F-B55D-5784A0E39E02}" type="slidenum">
              <a:rPr lang="en-US" smtClean="0"/>
              <a:pPr>
                <a:defRPr/>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a:xfrm>
            <a:off x="241300" y="365125"/>
            <a:ext cx="11709400" cy="644525"/>
          </a:xfrm>
        </p:spPr>
        <p:txBody>
          <a:bodyPr/>
          <a:lstStyle/>
          <a:p>
            <a:pPr eaLnBrk="1" hangingPunct="1"/>
            <a:r>
              <a:rPr lang="en-US" altLang="en-US" dirty="0"/>
              <a:t>Groups – Dark Backgrounds</a:t>
            </a:r>
          </a:p>
        </p:txBody>
      </p:sp>
      <p:sp>
        <p:nvSpPr>
          <p:cNvPr id="67" name="Rectangle 66">
            <a:extLst>
              <a:ext uri="{FF2B5EF4-FFF2-40B4-BE49-F238E27FC236}">
                <a16:creationId xmlns:a16="http://schemas.microsoft.com/office/drawing/2014/main" id="{BD941177-3BD0-4145-84CF-A371FB18B388}"/>
              </a:ext>
            </a:extLst>
          </p:cNvPr>
          <p:cNvSpPr/>
          <p:nvPr/>
        </p:nvSpPr>
        <p:spPr>
          <a:xfrm>
            <a:off x="2246313" y="2979738"/>
            <a:ext cx="1765300" cy="1143000"/>
          </a:xfrm>
          <a:prstGeom prst="rect">
            <a:avLst/>
          </a:prstGeom>
          <a:noFill/>
          <a:ln w="12700">
            <a:solidFill>
              <a:srgbClr val="69AE35"/>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69AE35"/>
                </a:solidFill>
                <a:latin typeface="Arial" panose="020B0604020202020204" pitchFamily="34" charset="0"/>
                <a:cs typeface="Arial" panose="020B0604020202020204" pitchFamily="34" charset="0"/>
              </a:rPr>
              <a:t>VPC</a:t>
            </a:r>
          </a:p>
        </p:txBody>
      </p:sp>
      <p:sp>
        <p:nvSpPr>
          <p:cNvPr id="68" name="Rectangle 67">
            <a:extLst>
              <a:ext uri="{FF2B5EF4-FFF2-40B4-BE49-F238E27FC236}">
                <a16:creationId xmlns:a16="http://schemas.microsoft.com/office/drawing/2014/main" id="{C0EC2884-EB12-9B44-BFB2-EAE24D99FFCA}"/>
              </a:ext>
            </a:extLst>
          </p:cNvPr>
          <p:cNvSpPr/>
          <p:nvPr/>
        </p:nvSpPr>
        <p:spPr>
          <a:xfrm>
            <a:off x="4151313" y="2979738"/>
            <a:ext cx="1765300" cy="1143000"/>
          </a:xfrm>
          <a:prstGeom prst="rect">
            <a:avLst/>
          </a:prstGeom>
          <a:solidFill>
            <a:srgbClr val="C1F3FF">
              <a:alpha val="14902"/>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Private subnet</a:t>
            </a:r>
          </a:p>
        </p:txBody>
      </p:sp>
      <p:sp>
        <p:nvSpPr>
          <p:cNvPr id="69" name="Rectangle 68">
            <a:extLst>
              <a:ext uri="{FF2B5EF4-FFF2-40B4-BE49-F238E27FC236}">
                <a16:creationId xmlns:a16="http://schemas.microsoft.com/office/drawing/2014/main" id="{575CDB1E-7308-FE4B-8E1F-45E5511E31B3}"/>
              </a:ext>
            </a:extLst>
          </p:cNvPr>
          <p:cNvSpPr/>
          <p:nvPr/>
        </p:nvSpPr>
        <p:spPr>
          <a:xfrm>
            <a:off x="2246313" y="1520825"/>
            <a:ext cx="1765300" cy="1143000"/>
          </a:xfrm>
          <a:prstGeom prst="rect">
            <a:avLst/>
          </a:prstGeom>
          <a:noFill/>
          <a:ln w="12700">
            <a:solidFill>
              <a:srgbClr val="00A0C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Region</a:t>
            </a:r>
          </a:p>
        </p:txBody>
      </p:sp>
      <p:sp>
        <p:nvSpPr>
          <p:cNvPr id="70" name="Rectangle 69">
            <a:extLst>
              <a:ext uri="{FF2B5EF4-FFF2-40B4-BE49-F238E27FC236}">
                <a16:creationId xmlns:a16="http://schemas.microsoft.com/office/drawing/2014/main" id="{E9755138-EEBD-EE4F-AF1A-2DF5C5263394}"/>
              </a:ext>
            </a:extLst>
          </p:cNvPr>
          <p:cNvSpPr/>
          <p:nvPr/>
        </p:nvSpPr>
        <p:spPr>
          <a:xfrm>
            <a:off x="355600" y="1519238"/>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71" name="Rectangle 70">
            <a:extLst>
              <a:ext uri="{FF2B5EF4-FFF2-40B4-BE49-F238E27FC236}">
                <a16:creationId xmlns:a16="http://schemas.microsoft.com/office/drawing/2014/main" id="{70AAA562-145E-6240-A95D-8A7D31CBF73C}"/>
              </a:ext>
            </a:extLst>
          </p:cNvPr>
          <p:cNvSpPr/>
          <p:nvPr/>
        </p:nvSpPr>
        <p:spPr>
          <a:xfrm>
            <a:off x="4149725" y="1519238"/>
            <a:ext cx="1765300" cy="1143000"/>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Availability Zone</a:t>
            </a:r>
          </a:p>
        </p:txBody>
      </p:sp>
      <p:sp>
        <p:nvSpPr>
          <p:cNvPr id="72" name="Rectangle 71">
            <a:extLst>
              <a:ext uri="{FF2B5EF4-FFF2-40B4-BE49-F238E27FC236}">
                <a16:creationId xmlns:a16="http://schemas.microsoft.com/office/drawing/2014/main" id="{94FDF993-C147-FD4F-84E2-F4AC49562155}"/>
              </a:ext>
            </a:extLst>
          </p:cNvPr>
          <p:cNvSpPr/>
          <p:nvPr/>
        </p:nvSpPr>
        <p:spPr>
          <a:xfrm>
            <a:off x="7989888"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73" name="Rectangle 72">
            <a:extLst>
              <a:ext uri="{FF2B5EF4-FFF2-40B4-BE49-F238E27FC236}">
                <a16:creationId xmlns:a16="http://schemas.microsoft.com/office/drawing/2014/main" id="{5FF8A6FD-4E31-5646-8B5A-508BB9B2EC06}"/>
              </a:ext>
            </a:extLst>
          </p:cNvPr>
          <p:cNvSpPr/>
          <p:nvPr/>
        </p:nvSpPr>
        <p:spPr>
          <a:xfrm>
            <a:off x="355600" y="2979738"/>
            <a:ext cx="1765300" cy="1143000"/>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74" name="Rectangle 73">
            <a:extLst>
              <a:ext uri="{FF2B5EF4-FFF2-40B4-BE49-F238E27FC236}">
                <a16:creationId xmlns:a16="http://schemas.microsoft.com/office/drawing/2014/main" id="{5F99214A-1A14-5B48-B95E-1103D51AB1E0}"/>
              </a:ext>
            </a:extLst>
          </p:cNvPr>
          <p:cNvSpPr/>
          <p:nvPr/>
        </p:nvSpPr>
        <p:spPr>
          <a:xfrm>
            <a:off x="7989888" y="4398963"/>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75" name="Rectangle 74">
            <a:extLst>
              <a:ext uri="{FF2B5EF4-FFF2-40B4-BE49-F238E27FC236}">
                <a16:creationId xmlns:a16="http://schemas.microsoft.com/office/drawing/2014/main" id="{8A8DB91D-229F-E543-81A8-D1D5F966A9D8}"/>
              </a:ext>
            </a:extLst>
          </p:cNvPr>
          <p:cNvSpPr/>
          <p:nvPr/>
        </p:nvSpPr>
        <p:spPr>
          <a:xfrm>
            <a:off x="9899650"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76" name="Rectangle 75">
            <a:extLst>
              <a:ext uri="{FF2B5EF4-FFF2-40B4-BE49-F238E27FC236}">
                <a16:creationId xmlns:a16="http://schemas.microsoft.com/office/drawing/2014/main" id="{06530228-5580-2141-A29B-E0658D440243}"/>
              </a:ext>
            </a:extLst>
          </p:cNvPr>
          <p:cNvSpPr/>
          <p:nvPr/>
        </p:nvSpPr>
        <p:spPr>
          <a:xfrm>
            <a:off x="355600"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Elastic Beanstalk container</a:t>
            </a:r>
          </a:p>
        </p:txBody>
      </p:sp>
      <p:sp>
        <p:nvSpPr>
          <p:cNvPr id="77" name="Rectangle 76">
            <a:extLst>
              <a:ext uri="{FF2B5EF4-FFF2-40B4-BE49-F238E27FC236}">
                <a16:creationId xmlns:a16="http://schemas.microsoft.com/office/drawing/2014/main" id="{FFB09C98-8946-F54F-A782-CD21A194678E}"/>
              </a:ext>
            </a:extLst>
          </p:cNvPr>
          <p:cNvSpPr/>
          <p:nvPr/>
        </p:nvSpPr>
        <p:spPr>
          <a:xfrm>
            <a:off x="6054725" y="4398963"/>
            <a:ext cx="1765300" cy="114300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sp>
        <p:nvSpPr>
          <p:cNvPr id="78" name="Rectangle 77">
            <a:extLst>
              <a:ext uri="{FF2B5EF4-FFF2-40B4-BE49-F238E27FC236}">
                <a16:creationId xmlns:a16="http://schemas.microsoft.com/office/drawing/2014/main" id="{BA7EFB2B-7A68-0C40-AB91-2F48BA6D8722}"/>
              </a:ext>
            </a:extLst>
          </p:cNvPr>
          <p:cNvSpPr/>
          <p:nvPr/>
        </p:nvSpPr>
        <p:spPr>
          <a:xfrm>
            <a:off x="4151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Spot Fleet</a:t>
            </a:r>
          </a:p>
        </p:txBody>
      </p:sp>
      <p:sp>
        <p:nvSpPr>
          <p:cNvPr id="91" name="Rectangle 90">
            <a:extLst>
              <a:ext uri="{FF2B5EF4-FFF2-40B4-BE49-F238E27FC236}">
                <a16:creationId xmlns:a16="http://schemas.microsoft.com/office/drawing/2014/main" id="{83BE0248-F8E7-2344-8C59-B62B255F8759}"/>
              </a:ext>
            </a:extLst>
          </p:cNvPr>
          <p:cNvSpPr/>
          <p:nvPr/>
        </p:nvSpPr>
        <p:spPr>
          <a:xfrm>
            <a:off x="6084888" y="1519238"/>
            <a:ext cx="1765300" cy="1143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C584C"/>
                </a:solidFill>
                <a:latin typeface="Arial" panose="020B0604020202020204" pitchFamily="34" charset="0"/>
                <a:cs typeface="Arial" panose="020B0604020202020204" pitchFamily="34" charset="0"/>
              </a:rPr>
              <a:t>Security group</a:t>
            </a:r>
          </a:p>
        </p:txBody>
      </p:sp>
      <p:sp>
        <p:nvSpPr>
          <p:cNvPr id="92" name="Rectangle 91">
            <a:extLst>
              <a:ext uri="{FF2B5EF4-FFF2-40B4-BE49-F238E27FC236}">
                <a16:creationId xmlns:a16="http://schemas.microsoft.com/office/drawing/2014/main" id="{1A60F9F6-1B01-F44A-A82E-8653DF71DECC}"/>
              </a:ext>
            </a:extLst>
          </p:cNvPr>
          <p:cNvSpPr/>
          <p:nvPr/>
        </p:nvSpPr>
        <p:spPr>
          <a:xfrm>
            <a:off x="2246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FF9900"/>
                </a:solidFill>
                <a:latin typeface="Arial" panose="020B0604020202020204" pitchFamily="34" charset="0"/>
                <a:cs typeface="Arial" panose="020B0604020202020204" pitchFamily="34" charset="0"/>
              </a:rPr>
              <a:t>EC2 instance contents</a:t>
            </a:r>
          </a:p>
        </p:txBody>
      </p:sp>
      <p:sp>
        <p:nvSpPr>
          <p:cNvPr id="93" name="Rectangle 92">
            <a:extLst>
              <a:ext uri="{FF2B5EF4-FFF2-40B4-BE49-F238E27FC236}">
                <a16:creationId xmlns:a16="http://schemas.microsoft.com/office/drawing/2014/main" id="{7EB13408-6562-B74C-A771-6C413FEA1A9A}"/>
              </a:ext>
            </a:extLst>
          </p:cNvPr>
          <p:cNvSpPr/>
          <p:nvPr/>
        </p:nvSpPr>
        <p:spPr>
          <a:xfrm>
            <a:off x="6054725" y="2979738"/>
            <a:ext cx="1765300" cy="1143000"/>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69AE35"/>
                </a:solidFill>
                <a:latin typeface="Arial" panose="020B0604020202020204" pitchFamily="34" charset="0"/>
                <a:cs typeface="Arial" panose="020B0604020202020204" pitchFamily="34" charset="0"/>
              </a:rPr>
              <a:t>Public subnet</a:t>
            </a:r>
          </a:p>
        </p:txBody>
      </p:sp>
      <p:sp>
        <p:nvSpPr>
          <p:cNvPr id="94" name="Rectangle 93">
            <a:extLst>
              <a:ext uri="{FF2B5EF4-FFF2-40B4-BE49-F238E27FC236}">
                <a16:creationId xmlns:a16="http://schemas.microsoft.com/office/drawing/2014/main" id="{35145D2A-54E7-3E4A-B124-DD70BC391624}"/>
              </a:ext>
            </a:extLst>
          </p:cNvPr>
          <p:cNvSpPr/>
          <p:nvPr/>
        </p:nvSpPr>
        <p:spPr>
          <a:xfrm>
            <a:off x="9899650" y="4398963"/>
            <a:ext cx="1765300" cy="1143000"/>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62486" name="Graphic 97">
            <a:extLst>
              <a:ext uri="{FF2B5EF4-FFF2-40B4-BE49-F238E27FC236}">
                <a16:creationId xmlns:a16="http://schemas.microsoft.com/office/drawing/2014/main" id="{2FDD046C-CF3A-8145-B81D-2F69E294D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Graphic 98">
            <a:extLst>
              <a:ext uri="{FF2B5EF4-FFF2-40B4-BE49-F238E27FC236}">
                <a16:creationId xmlns:a16="http://schemas.microsoft.com/office/drawing/2014/main" id="{41A83642-44E9-EA4A-88C1-00C4512A4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13"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Graphic 99">
            <a:extLst>
              <a:ext uri="{FF2B5EF4-FFF2-40B4-BE49-F238E27FC236}">
                <a16:creationId xmlns:a16="http://schemas.microsoft.com/office/drawing/2014/main" id="{DCF84520-EDCC-8241-84B0-79CF1F2E1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979738"/>
            <a:ext cx="2746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9" name="Graphic 100">
            <a:extLst>
              <a:ext uri="{FF2B5EF4-FFF2-40B4-BE49-F238E27FC236}">
                <a16:creationId xmlns:a16="http://schemas.microsoft.com/office/drawing/2014/main" id="{A2008647-58C3-1A4F-B301-F115C1315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9718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0" name="Graphic 101">
            <a:extLst>
              <a:ext uri="{FF2B5EF4-FFF2-40B4-BE49-F238E27FC236}">
                <a16:creationId xmlns:a16="http://schemas.microsoft.com/office/drawing/2014/main" id="{AAC4CABF-4AA7-6E43-A6B9-4674964E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5838"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1" name="Graphic 102">
            <a:extLst>
              <a:ext uri="{FF2B5EF4-FFF2-40B4-BE49-F238E27FC236}">
                <a16:creationId xmlns:a16="http://schemas.microsoft.com/office/drawing/2014/main" id="{217E8232-98AC-DB47-8F81-B9D472D1E3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2" name="Graphic 103">
            <a:extLst>
              <a:ext uri="{FF2B5EF4-FFF2-40B4-BE49-F238E27FC236}">
                <a16:creationId xmlns:a16="http://schemas.microsoft.com/office/drawing/2014/main" id="{6D2036A3-0911-1D42-9875-E1E04ECD91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607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3" name="Graphic 104">
            <a:extLst>
              <a:ext uri="{FF2B5EF4-FFF2-40B4-BE49-F238E27FC236}">
                <a16:creationId xmlns:a16="http://schemas.microsoft.com/office/drawing/2014/main" id="{6B3FB7B9-3556-BE46-83E3-2436FE70C9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996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4" name="Graphic 105">
            <a:extLst>
              <a:ext uri="{FF2B5EF4-FFF2-40B4-BE49-F238E27FC236}">
                <a16:creationId xmlns:a16="http://schemas.microsoft.com/office/drawing/2014/main" id="{9DABCAE0-16C5-1B45-A707-351DF82C79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5" name="Graphic 106">
            <a:extLst>
              <a:ext uri="{FF2B5EF4-FFF2-40B4-BE49-F238E27FC236}">
                <a16:creationId xmlns:a16="http://schemas.microsoft.com/office/drawing/2014/main" id="{B2E7B569-11C7-1D4B-BBDA-9085F5BFAB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583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6" name="Graphic 107">
            <a:extLst>
              <a:ext uri="{FF2B5EF4-FFF2-40B4-BE49-F238E27FC236}">
                <a16:creationId xmlns:a16="http://schemas.microsoft.com/office/drawing/2014/main" id="{7611641D-6F7C-074A-980E-E187190800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725" y="2979738"/>
            <a:ext cx="2746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7" name="Graphic 108">
            <a:extLst>
              <a:ext uri="{FF2B5EF4-FFF2-40B4-BE49-F238E27FC236}">
                <a16:creationId xmlns:a16="http://schemas.microsoft.com/office/drawing/2014/main" id="{80F09618-1967-5048-890C-50B95F549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4725" y="439261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2/6</a:t>
            </a:r>
          </a:p>
        </p:txBody>
      </p:sp>
      <p:sp>
        <p:nvSpPr>
          <p:cNvPr id="2" name="Номер слайда 1"/>
          <p:cNvSpPr>
            <a:spLocks noGrp="1"/>
          </p:cNvSpPr>
          <p:nvPr>
            <p:ph type="sldNum" sz="quarter" idx="11"/>
          </p:nvPr>
        </p:nvSpPr>
        <p:spPr/>
        <p:txBody>
          <a:bodyPr/>
          <a:lstStyle/>
          <a:p>
            <a:pPr>
              <a:defRPr/>
            </a:pPr>
            <a:fld id="{45A1B3F3-60E0-6745-9FE6-9C4771689AE1}" type="slidenum">
              <a:rPr lang="en-US" smtClean="0"/>
              <a:pPr>
                <a:defRPr/>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3/6</a:t>
            </a:r>
          </a:p>
        </p:txBody>
      </p:sp>
      <p:sp>
        <p:nvSpPr>
          <p:cNvPr id="2" name="Номер слайда 1"/>
          <p:cNvSpPr>
            <a:spLocks noGrp="1"/>
          </p:cNvSpPr>
          <p:nvPr>
            <p:ph type="sldNum" sz="quarter" idx="11"/>
          </p:nvPr>
        </p:nvSpPr>
        <p:spPr/>
        <p:txBody>
          <a:bodyPr/>
          <a:lstStyle/>
          <a:p>
            <a:pPr>
              <a:defRPr/>
            </a:pPr>
            <a:fld id="{636FC78C-5380-0C4F-B55D-5784A0E39E02}" type="slidenum">
              <a:rPr lang="en-US" smtClean="0"/>
              <a:pPr>
                <a:defRPr/>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4/6</a:t>
            </a:r>
          </a:p>
        </p:txBody>
      </p:sp>
      <p:sp>
        <p:nvSpPr>
          <p:cNvPr id="2" name="Номер слайда 1"/>
          <p:cNvSpPr>
            <a:spLocks noGrp="1"/>
          </p:cNvSpPr>
          <p:nvPr>
            <p:ph type="sldNum" sz="quarter" idx="11"/>
          </p:nvPr>
        </p:nvSpPr>
        <p:spPr/>
        <p:txBody>
          <a:bodyPr/>
          <a:lstStyle/>
          <a:p>
            <a:pPr>
              <a:defRPr/>
            </a:pPr>
            <a:fld id="{45A1B3F3-60E0-6745-9FE6-9C4771689AE1}" type="slidenum">
              <a:rPr lang="en-US" smtClean="0"/>
              <a:pPr>
                <a:defRPr/>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21">
            <a:extLst>
              <a:ext uri="{FF2B5EF4-FFF2-40B4-BE49-F238E27FC236}">
                <a16:creationId xmlns:a16="http://schemas.microsoft.com/office/drawing/2014/main" id="{86F43A81-A909-6B49-A7F5-65BA7813E5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1">
            <a:extLst>
              <a:ext uri="{96DAC541-7B7A-43D3-8B79-37D633B846F1}">
                <asvg:svgBlip xmlns:asvg="http://schemas.microsoft.com/office/drawing/2016/SVG/main" xmlns=""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1" name="TextBox 38">
            <a:extLst>
              <a:ext uri="{FF2B5EF4-FFF2-40B4-BE49-F238E27FC236}">
                <a16:creationId xmlns:a16="http://schemas.microsoft.com/office/drawing/2014/main" id="{660B7269-58AF-2041-B682-624145BF354D}"/>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5">
            <a:extLst>
              <a:ext uri="{96DAC541-7B7A-43D3-8B79-37D633B846F1}">
                <asvg:svgBlip xmlns:asvg="http://schemas.microsoft.com/office/drawing/2016/SVG/main" xmlns=""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16">
            <a:extLst>
              <a:ext uri="{FF2B5EF4-FFF2-40B4-BE49-F238E27FC236}">
                <a16:creationId xmlns:a16="http://schemas.microsoft.com/office/drawing/2014/main" id="{4FFDBFBD-0B6C-134E-81A3-AA30E08D9FC6}"/>
              </a:ext>
            </a:extLst>
          </p:cNvPr>
          <p:cNvPicPr>
            <a:picLocks noChangeAspect="1" noChangeArrowheads="1"/>
          </p:cNvPicPr>
          <p:nvPr/>
        </p:nvPicPr>
        <p:blipFill>
          <a:blip r:embed="rId27">
            <a:extLst>
              <a:ext uri="{96DAC541-7B7A-43D3-8B79-37D633B846F1}">
                <asvg:svgBlip xmlns:asvg="http://schemas.microsoft.com/office/drawing/2016/SVG/main" xmlns=""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7">
            <a:extLst>
              <a:ext uri="{FF2B5EF4-FFF2-40B4-BE49-F238E27FC236}">
                <a16:creationId xmlns:a16="http://schemas.microsoft.com/office/drawing/2014/main" id="{178E77EE-4229-A14A-A36D-16A2C9177477}"/>
              </a:ext>
            </a:extLst>
          </p:cNvPr>
          <p:cNvPicPr>
            <a:picLocks noChangeAspect="1" noChangeArrowheads="1"/>
          </p:cNvPicPr>
          <p:nvPr/>
        </p:nvPicPr>
        <p:blipFill>
          <a:blip r:embed="rId29">
            <a:extLst>
              <a:ext uri="{96DAC541-7B7A-43D3-8B79-37D633B846F1}">
                <asvg:svgBlip xmlns:asvg="http://schemas.microsoft.com/office/drawing/2016/SVG/main" xmlns=""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8">
            <a:extLst>
              <a:ext uri="{FF2B5EF4-FFF2-40B4-BE49-F238E27FC236}">
                <a16:creationId xmlns:a16="http://schemas.microsoft.com/office/drawing/2014/main" id="{54BACC5A-B1AC-AC4F-BAC2-C6EADB7A6BE9}"/>
              </a:ext>
            </a:extLst>
          </p:cNvPr>
          <p:cNvPicPr>
            <a:picLocks noChangeAspect="1" noChangeArrowheads="1"/>
          </p:cNvPicPr>
          <p:nvPr/>
        </p:nvPicPr>
        <p:blipFill>
          <a:blip r:embed="rId31">
            <a:extLst>
              <a:ext uri="{96DAC541-7B7A-43D3-8B79-37D633B846F1}">
                <asvg:svgBlip xmlns:asvg="http://schemas.microsoft.com/office/drawing/2016/SVG/main" xmlns=""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3" name="TextBox 33">
            <a:extLst>
              <a:ext uri="{FF2B5EF4-FFF2-40B4-BE49-F238E27FC236}">
                <a16:creationId xmlns:a16="http://schemas.microsoft.com/office/drawing/2014/main" id="{60070BB5-136F-FE47-8527-CA42E496593C}"/>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4" name="TextBox 34">
            <a:extLst>
              <a:ext uri="{FF2B5EF4-FFF2-40B4-BE49-F238E27FC236}">
                <a16:creationId xmlns:a16="http://schemas.microsoft.com/office/drawing/2014/main" id="{B8EC1038-F922-5F45-A63C-AF31627ED6B2}"/>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5" name="TextBox 35">
            <a:extLst>
              <a:ext uri="{FF2B5EF4-FFF2-40B4-BE49-F238E27FC236}">
                <a16:creationId xmlns:a16="http://schemas.microsoft.com/office/drawing/2014/main" id="{52F6D9D7-7F5B-674F-B2D4-A369255E1969}"/>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
        <p:nvSpPr>
          <p:cNvPr id="2" name="Номер слайда 1"/>
          <p:cNvSpPr>
            <a:spLocks noGrp="1"/>
          </p:cNvSpPr>
          <p:nvPr>
            <p:ph type="sldNum" sz="quarter" idx="12"/>
          </p:nvPr>
        </p:nvSpPr>
        <p:spPr/>
        <p:txBody>
          <a:bodyPr/>
          <a:lstStyle/>
          <a:p>
            <a:pPr>
              <a:defRPr/>
            </a:pPr>
            <a:fld id="{05BCD9E6-DD9F-CF4C-A723-FB790C21F76D}" type="slidenum">
              <a:rPr lang="en-US" smtClean="0"/>
              <a:pPr>
                <a:defRPr/>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a:extLst>
              <a:ext uri="{FF2B5EF4-FFF2-40B4-BE49-F238E27FC236}">
                <a16:creationId xmlns:a16="http://schemas.microsoft.com/office/drawing/2014/main" id="{8EA6FCC9-75E6-2142-9AE2-1EB25C3CBF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a:extLst>
              <a:ext uri="{FF2B5EF4-FFF2-40B4-BE49-F238E27FC236}">
                <a16:creationId xmlns:a16="http://schemas.microsoft.com/office/drawing/2014/main" id="{74907133-BABE-DF41-9FF1-F96DCF16EA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a:extLst>
              <a:ext uri="{FF2B5EF4-FFF2-40B4-BE49-F238E27FC236}">
                <a16:creationId xmlns:a16="http://schemas.microsoft.com/office/drawing/2014/main" id="{CE76A5A3-8533-234A-A24E-17EA7DC831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a:extLst>
              <a:ext uri="{FF2B5EF4-FFF2-40B4-BE49-F238E27FC236}">
                <a16:creationId xmlns:a16="http://schemas.microsoft.com/office/drawing/2014/main" id="{61541C33-EBDA-7B4D-85BA-A141A95B76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a:extLst>
              <a:ext uri="{FF2B5EF4-FFF2-40B4-BE49-F238E27FC236}">
                <a16:creationId xmlns:a16="http://schemas.microsoft.com/office/drawing/2014/main" id="{3F78327D-A232-1A44-B2AB-4ED0016855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0">
            <a:extLst>
              <a:ext uri="{FF2B5EF4-FFF2-40B4-BE49-F238E27FC236}">
                <a16:creationId xmlns:a16="http://schemas.microsoft.com/office/drawing/2014/main" id="{09FA0AF2-F7D2-2B46-BE1C-98AA302115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21">
            <a:extLst>
              <a:ext uri="{FF2B5EF4-FFF2-40B4-BE49-F238E27FC236}">
                <a16:creationId xmlns:a16="http://schemas.microsoft.com/office/drawing/2014/main" id="{12AF7AED-E855-E645-9065-906DD75F986D}"/>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22">
            <a:extLst>
              <a:ext uri="{FF2B5EF4-FFF2-40B4-BE49-F238E27FC236}">
                <a16:creationId xmlns:a16="http://schemas.microsoft.com/office/drawing/2014/main" id="{71274027-6E1B-7849-B208-6C818603C534}"/>
              </a:ext>
            </a:extLst>
          </p:cNvPr>
          <p:cNvPicPr>
            <a:picLocks noChangeAspect="1" noChangeArrowheads="1"/>
          </p:cNvPicPr>
          <p:nvPr/>
        </p:nvPicPr>
        <p:blipFill>
          <a:blip r:embed="rId21">
            <a:extLst>
              <a:ext uri="{96DAC541-7B7A-43D3-8B79-37D633B846F1}">
                <asvg:svgBlip xmlns:asvg="http://schemas.microsoft.com/office/drawing/2016/SVG/main" xmlns="" r:embed="rId22"/>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a:extLst>
              <a:ext uri="{FF2B5EF4-FFF2-40B4-BE49-F238E27FC236}">
                <a16:creationId xmlns:a16="http://schemas.microsoft.com/office/drawing/2014/main" id="{D2480320-BB74-C641-BC06-CBCF727DBBD4}"/>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83" name="TextBox 33">
            <a:extLst>
              <a:ext uri="{FF2B5EF4-FFF2-40B4-BE49-F238E27FC236}">
                <a16:creationId xmlns:a16="http://schemas.microsoft.com/office/drawing/2014/main" id="{94888DF8-C3B8-CD41-9E9E-9289E2F49A3E}"/>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84" name="TextBox 34">
            <a:extLst>
              <a:ext uri="{FF2B5EF4-FFF2-40B4-BE49-F238E27FC236}">
                <a16:creationId xmlns:a16="http://schemas.microsoft.com/office/drawing/2014/main" id="{EBC99FB6-2881-2147-AB59-82ECD6C897BF}"/>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85" name="TextBox 35">
            <a:extLst>
              <a:ext uri="{FF2B5EF4-FFF2-40B4-BE49-F238E27FC236}">
                <a16:creationId xmlns:a16="http://schemas.microsoft.com/office/drawing/2014/main" id="{1C6FA248-C2E7-AD4B-9310-E56CEFDCE9F0}"/>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86" name="TextBox 36">
            <a:extLst>
              <a:ext uri="{FF2B5EF4-FFF2-40B4-BE49-F238E27FC236}">
                <a16:creationId xmlns:a16="http://schemas.microsoft.com/office/drawing/2014/main" id="{4A7A12EA-0138-A745-916F-A4BD2262384E}"/>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87" name="TextBox 37">
            <a:extLst>
              <a:ext uri="{FF2B5EF4-FFF2-40B4-BE49-F238E27FC236}">
                <a16:creationId xmlns:a16="http://schemas.microsoft.com/office/drawing/2014/main" id="{4A47ADE4-1DFC-E74F-89C6-2235F1FC2D3D}"/>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88" name="TextBox 38">
            <a:extLst>
              <a:ext uri="{FF2B5EF4-FFF2-40B4-BE49-F238E27FC236}">
                <a16:creationId xmlns:a16="http://schemas.microsoft.com/office/drawing/2014/main" id="{89B8383D-F753-E14B-BC9B-EB3309FBE5B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89" name="TextBox 39">
            <a:extLst>
              <a:ext uri="{FF2B5EF4-FFF2-40B4-BE49-F238E27FC236}">
                <a16:creationId xmlns:a16="http://schemas.microsoft.com/office/drawing/2014/main" id="{4571D8D2-D5AA-7840-98DA-9F200CC508D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90" name="TextBox 40">
            <a:extLst>
              <a:ext uri="{FF2B5EF4-FFF2-40B4-BE49-F238E27FC236}">
                <a16:creationId xmlns:a16="http://schemas.microsoft.com/office/drawing/2014/main" id="{1CE936B8-7E2E-604D-ABFE-EC455C39FF96}"/>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91" name="TextBox 41">
            <a:extLst>
              <a:ext uri="{FF2B5EF4-FFF2-40B4-BE49-F238E27FC236}">
                <a16:creationId xmlns:a16="http://schemas.microsoft.com/office/drawing/2014/main" id="{EA6B3EC1-708F-104A-8FF0-9F3F6582145E}"/>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92" name="Graphic 42">
            <a:extLst>
              <a:ext uri="{FF2B5EF4-FFF2-40B4-BE49-F238E27FC236}">
                <a16:creationId xmlns:a16="http://schemas.microsoft.com/office/drawing/2014/main" id="{FBD51ACE-BA6A-8741-9C27-DB6F9E1B97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43">
            <a:extLst>
              <a:ext uri="{FF2B5EF4-FFF2-40B4-BE49-F238E27FC236}">
                <a16:creationId xmlns:a16="http://schemas.microsoft.com/office/drawing/2014/main" id="{7D67B2A6-AE54-7F4C-8F66-769E2368BA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15">
            <a:extLst>
              <a:ext uri="{FF2B5EF4-FFF2-40B4-BE49-F238E27FC236}">
                <a16:creationId xmlns:a16="http://schemas.microsoft.com/office/drawing/2014/main" id="{3185DEFE-9BD1-AA4B-868A-F2503729EB52}"/>
              </a:ext>
            </a:extLst>
          </p:cNvPr>
          <p:cNvPicPr>
            <a:picLocks noChangeAspect="1" noChangeArrowheads="1"/>
          </p:cNvPicPr>
          <p:nvPr/>
        </p:nvPicPr>
        <p:blipFill>
          <a:blip r:embed="rId25">
            <a:extLst>
              <a:ext uri="{96DAC541-7B7A-43D3-8B79-37D633B846F1}">
                <asvg:svgBlip xmlns:asvg="http://schemas.microsoft.com/office/drawing/2016/SVG/main" xmlns=""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6">
            <a:extLst>
              <a:ext uri="{FF2B5EF4-FFF2-40B4-BE49-F238E27FC236}">
                <a16:creationId xmlns:a16="http://schemas.microsoft.com/office/drawing/2014/main" id="{BA241A94-E2F2-9F40-9960-E0857EBB2A01}"/>
              </a:ext>
            </a:extLst>
          </p:cNvPr>
          <p:cNvPicPr>
            <a:picLocks noChangeAspect="1" noChangeArrowheads="1"/>
          </p:cNvPicPr>
          <p:nvPr/>
        </p:nvPicPr>
        <p:blipFill>
          <a:blip r:embed="rId27">
            <a:extLst>
              <a:ext uri="{96DAC541-7B7A-43D3-8B79-37D633B846F1}">
                <asvg:svgBlip xmlns:asvg="http://schemas.microsoft.com/office/drawing/2016/SVG/main" xmlns=""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17">
            <a:extLst>
              <a:ext uri="{FF2B5EF4-FFF2-40B4-BE49-F238E27FC236}">
                <a16:creationId xmlns:a16="http://schemas.microsoft.com/office/drawing/2014/main" id="{AC239F48-4E99-B141-B337-B13B617C179A}"/>
              </a:ext>
            </a:extLst>
          </p:cNvPr>
          <p:cNvPicPr>
            <a:picLocks noChangeAspect="1" noChangeArrowheads="1"/>
          </p:cNvPicPr>
          <p:nvPr/>
        </p:nvPicPr>
        <p:blipFill>
          <a:blip r:embed="rId29">
            <a:extLst>
              <a:ext uri="{96DAC541-7B7A-43D3-8B79-37D633B846F1}">
                <asvg:svgBlip xmlns:asvg="http://schemas.microsoft.com/office/drawing/2016/SVG/main" xmlns=""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8">
            <a:extLst>
              <a:ext uri="{FF2B5EF4-FFF2-40B4-BE49-F238E27FC236}">
                <a16:creationId xmlns:a16="http://schemas.microsoft.com/office/drawing/2014/main" id="{435B0015-1499-014E-9B41-84D39E2B0D32}"/>
              </a:ext>
            </a:extLst>
          </p:cNvPr>
          <p:cNvPicPr>
            <a:picLocks noChangeAspect="1" noChangeArrowheads="1"/>
          </p:cNvPicPr>
          <p:nvPr/>
        </p:nvPicPr>
        <p:blipFill>
          <a:blip r:embed="rId31">
            <a:extLst>
              <a:ext uri="{96DAC541-7B7A-43D3-8B79-37D633B846F1}">
                <asvg:svgBlip xmlns:asvg="http://schemas.microsoft.com/office/drawing/2016/SVG/main" xmlns=""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2">
            <a:extLst>
              <a:ext uri="{FF2B5EF4-FFF2-40B4-BE49-F238E27FC236}">
                <a16:creationId xmlns:a16="http://schemas.microsoft.com/office/drawing/2014/main" id="{449AC2C6-A00F-4443-AA4D-990D02C667F1}"/>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99" name="TextBox 33">
            <a:extLst>
              <a:ext uri="{FF2B5EF4-FFF2-40B4-BE49-F238E27FC236}">
                <a16:creationId xmlns:a16="http://schemas.microsoft.com/office/drawing/2014/main" id="{AE427114-E043-F740-8FC6-B0D48C0E373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100" name="TextBox 34">
            <a:extLst>
              <a:ext uri="{FF2B5EF4-FFF2-40B4-BE49-F238E27FC236}">
                <a16:creationId xmlns:a16="http://schemas.microsoft.com/office/drawing/2014/main" id="{C427B580-8AE6-EB47-ABB2-BB5E831AF096}"/>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101" name="TextBox 35">
            <a:extLst>
              <a:ext uri="{FF2B5EF4-FFF2-40B4-BE49-F238E27FC236}">
                <a16:creationId xmlns:a16="http://schemas.microsoft.com/office/drawing/2014/main" id="{B55FF62F-E55F-F240-A264-1C2FD40FCA5C}"/>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
        <p:nvSpPr>
          <p:cNvPr id="2" name="Номер слайда 1"/>
          <p:cNvSpPr>
            <a:spLocks noGrp="1"/>
          </p:cNvSpPr>
          <p:nvPr>
            <p:ph type="sldNum" sz="quarter" idx="12"/>
          </p:nvPr>
        </p:nvSpPr>
        <p:spPr/>
        <p:txBody>
          <a:bodyPr/>
          <a:lstStyle/>
          <a:p>
            <a:pPr>
              <a:defRPr/>
            </a:pPr>
            <a:fld id="{9ECCE4F8-15EC-D046-B42F-5C756A89C525}" type="slidenum">
              <a:rPr lang="en-US" smtClean="0"/>
              <a:pPr>
                <a:defRPr/>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dirty="0"/>
              <a:t>Analytics</a:t>
            </a: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1"/>
          </p:nvPr>
        </p:nvSpPr>
        <p:spPr/>
        <p:txBody>
          <a:bodyPr/>
          <a:lstStyle/>
          <a:p>
            <a:pPr>
              <a:defRPr/>
            </a:pPr>
            <a:fld id="{84ED66FF-6442-164E-A8B9-9F2B3D5541F8}" type="slidenum">
              <a:rPr lang="en-US" smtClean="0"/>
              <a:pPr>
                <a:defRPr/>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D1A5CE79-2A8F-7D42-9E91-B84F7743212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2/2</a:t>
            </a:r>
          </a:p>
        </p:txBody>
      </p:sp>
      <p:sp>
        <p:nvSpPr>
          <p:cNvPr id="14" name="Title 9">
            <a:extLst>
              <a:ext uri="{FF2B5EF4-FFF2-40B4-BE49-F238E27FC236}">
                <a16:creationId xmlns:a16="http://schemas.microsoft.com/office/drawing/2014/main" id="{B775EB51-1AB7-EC48-91A9-4E57268E439F}"/>
              </a:ext>
            </a:extLst>
          </p:cNvPr>
          <p:cNvSpPr>
            <a:spLocks noGrp="1" noChangeArrowheads="1"/>
          </p:cNvSpPr>
          <p:nvPr>
            <p:ph type="title"/>
          </p:nvPr>
        </p:nvSpPr>
        <p:spPr>
          <a:xfrm>
            <a:off x="240941" y="365126"/>
            <a:ext cx="11710118" cy="644278"/>
          </a:xfrm>
        </p:spPr>
        <p:txBody>
          <a:bodyPr>
            <a:normAutofit/>
          </a:bodyPr>
          <a:lstStyle/>
          <a:p>
            <a:r>
              <a:rPr lang="en-US" altLang="en-US" dirty="0" err="1" smtClean="0"/>
              <a:t>Microservice</a:t>
            </a:r>
            <a:r>
              <a:rPr lang="en-US" altLang="en-US" dirty="0" smtClean="0"/>
              <a:t> Deployment </a:t>
            </a:r>
            <a:r>
              <a:rPr lang="en-US" altLang="en-US" dirty="0" smtClean="0"/>
              <a:t>S</a:t>
            </a:r>
            <a:r>
              <a:rPr lang="en-US" altLang="en-US" dirty="0" smtClean="0"/>
              <a:t>trategy</a:t>
            </a:r>
            <a:endParaRPr lang="en-US" altLang="en-US" dirty="0"/>
          </a:p>
        </p:txBody>
      </p:sp>
      <p:sp>
        <p:nvSpPr>
          <p:cNvPr id="2" name="Номер слайда 1"/>
          <p:cNvSpPr>
            <a:spLocks noGrp="1"/>
          </p:cNvSpPr>
          <p:nvPr>
            <p:ph type="sldNum" sz="quarter" idx="14"/>
          </p:nvPr>
        </p:nvSpPr>
        <p:spPr/>
        <p:txBody>
          <a:bodyPr/>
          <a:lstStyle/>
          <a:p>
            <a:pPr>
              <a:defRPr/>
            </a:pPr>
            <a:fld id="{908DA37B-B9A9-8947-B9C5-A7183EC37F3A}" type="slidenum">
              <a:rPr lang="en-US" smtClean="0"/>
              <a:pPr>
                <a:defRPr/>
              </a:pPr>
              <a:t>3</a:t>
            </a:fld>
            <a:endParaRPr lang="en-US" dirty="0"/>
          </a:p>
        </p:txBody>
      </p:sp>
      <p:sp>
        <p:nvSpPr>
          <p:cNvPr id="5" name="Прямоугольник 4"/>
          <p:cNvSpPr/>
          <p:nvPr/>
        </p:nvSpPr>
        <p:spPr>
          <a:xfrm>
            <a:off x="1108943" y="1991950"/>
            <a:ext cx="2261274" cy="523220"/>
          </a:xfrm>
          <a:prstGeom prst="rect">
            <a:avLst/>
          </a:prstGeom>
          <a:ln>
            <a:solidFill>
              <a:schemeClr val="accent6"/>
            </a:solidFill>
          </a:ln>
        </p:spPr>
        <p:txBody>
          <a:bodyPr wrap="square">
            <a:spAutoFit/>
          </a:bodyPr>
          <a:lstStyle/>
          <a:p>
            <a:pPr algn="ctr"/>
            <a:r>
              <a:rPr lang="en-US" sz="1400" dirty="0">
                <a:solidFill>
                  <a:srgbClr val="00B050"/>
                </a:solidFill>
                <a:latin typeface="Arial" panose="020B0604020202020204" pitchFamily="34" charset="0"/>
                <a:ea typeface="Calibri" panose="020F0502020204030204" pitchFamily="34" charset="0"/>
              </a:rPr>
              <a:t>Multiple Service Instances per Host pattern</a:t>
            </a:r>
            <a:endParaRPr lang="ru-RU" sz="1400" dirty="0">
              <a:solidFill>
                <a:srgbClr val="00B050"/>
              </a:solidFill>
            </a:endParaRPr>
          </a:p>
        </p:txBody>
      </p:sp>
      <p:sp>
        <p:nvSpPr>
          <p:cNvPr id="6" name="Прямоугольник 5"/>
          <p:cNvSpPr/>
          <p:nvPr/>
        </p:nvSpPr>
        <p:spPr>
          <a:xfrm>
            <a:off x="7245573" y="2010268"/>
            <a:ext cx="2580414" cy="523220"/>
          </a:xfrm>
          <a:prstGeom prst="rect">
            <a:avLst/>
          </a:prstGeom>
          <a:ln>
            <a:solidFill>
              <a:schemeClr val="accent6"/>
            </a:solidFill>
          </a:ln>
        </p:spPr>
        <p:txBody>
          <a:bodyPr wrap="square">
            <a:spAutoFit/>
          </a:bodyPr>
          <a:lstStyle/>
          <a:p>
            <a:pPr algn="ctr"/>
            <a:r>
              <a:rPr lang="en-US" sz="1400" dirty="0">
                <a:solidFill>
                  <a:srgbClr val="00B050"/>
                </a:solidFill>
                <a:latin typeface="Arial" panose="020B0604020202020204" pitchFamily="34" charset="0"/>
                <a:ea typeface="Calibri" panose="020F0502020204030204" pitchFamily="34" charset="0"/>
              </a:rPr>
              <a:t>Service Instance per Host Pattern</a:t>
            </a:r>
            <a:endParaRPr lang="ru-RU" sz="1400" dirty="0">
              <a:solidFill>
                <a:srgbClr val="00B050"/>
              </a:solidFill>
            </a:endParaRPr>
          </a:p>
        </p:txBody>
      </p:sp>
      <p:sp>
        <p:nvSpPr>
          <p:cNvPr id="7" name="Прямоугольник 6"/>
          <p:cNvSpPr/>
          <p:nvPr/>
        </p:nvSpPr>
        <p:spPr>
          <a:xfrm>
            <a:off x="5257551" y="2815026"/>
            <a:ext cx="2098765" cy="523220"/>
          </a:xfrm>
          <a:prstGeom prst="rect">
            <a:avLst/>
          </a:prstGeom>
          <a:noFill/>
          <a:ln>
            <a:solidFill>
              <a:schemeClr val="accent6"/>
            </a:solidFill>
          </a:ln>
        </p:spPr>
        <p:txBody>
          <a:bodyPr wrap="square">
            <a:spAutoFit/>
          </a:bodyPr>
          <a:lstStyle/>
          <a:p>
            <a:pPr algn="ctr"/>
            <a:r>
              <a:rPr lang="en-US" sz="1400" dirty="0">
                <a:solidFill>
                  <a:srgbClr val="00B050"/>
                </a:solidFill>
                <a:latin typeface="Arial" panose="020B0604020202020204" pitchFamily="34" charset="0"/>
                <a:ea typeface="Calibri" panose="020F0502020204030204" pitchFamily="34" charset="0"/>
              </a:rPr>
              <a:t>Service Instance per Virtual Machine pattern</a:t>
            </a:r>
            <a:endParaRPr lang="ru-RU" sz="1400" dirty="0">
              <a:solidFill>
                <a:srgbClr val="00B050"/>
              </a:solidFill>
            </a:endParaRPr>
          </a:p>
        </p:txBody>
      </p:sp>
      <p:pic>
        <p:nvPicPr>
          <p:cNvPr id="8" name="Рисунок 7"/>
          <p:cNvPicPr>
            <a:picLocks noChangeAspect="1"/>
          </p:cNvPicPr>
          <p:nvPr/>
        </p:nvPicPr>
        <p:blipFill>
          <a:blip r:embed="rId2"/>
          <a:stretch>
            <a:fillRect/>
          </a:stretch>
        </p:blipFill>
        <p:spPr>
          <a:xfrm>
            <a:off x="698038" y="2714285"/>
            <a:ext cx="3083083" cy="2457076"/>
          </a:xfrm>
          <a:prstGeom prst="rect">
            <a:avLst/>
          </a:prstGeom>
        </p:spPr>
      </p:pic>
      <p:pic>
        <p:nvPicPr>
          <p:cNvPr id="9" name="Рисунок 8"/>
          <p:cNvPicPr>
            <a:picLocks noChangeAspect="1"/>
          </p:cNvPicPr>
          <p:nvPr/>
        </p:nvPicPr>
        <p:blipFill>
          <a:blip r:embed="rId3"/>
          <a:stretch>
            <a:fillRect/>
          </a:stretch>
        </p:blipFill>
        <p:spPr>
          <a:xfrm>
            <a:off x="4808008" y="3519108"/>
            <a:ext cx="2997849" cy="2512847"/>
          </a:xfrm>
          <a:prstGeom prst="rect">
            <a:avLst/>
          </a:prstGeom>
        </p:spPr>
      </p:pic>
      <p:sp>
        <p:nvSpPr>
          <p:cNvPr id="10" name="Прямоугольник 9"/>
          <p:cNvSpPr/>
          <p:nvPr/>
        </p:nvSpPr>
        <p:spPr>
          <a:xfrm>
            <a:off x="8789896" y="2844866"/>
            <a:ext cx="2730635" cy="523220"/>
          </a:xfrm>
          <a:prstGeom prst="rect">
            <a:avLst/>
          </a:prstGeom>
          <a:ln>
            <a:solidFill>
              <a:schemeClr val="accent6"/>
            </a:solidFill>
          </a:ln>
        </p:spPr>
        <p:txBody>
          <a:bodyPr wrap="square">
            <a:spAutoFit/>
          </a:bodyPr>
          <a:lstStyle/>
          <a:p>
            <a:pPr algn="ctr"/>
            <a:r>
              <a:rPr lang="ru-RU" sz="1400" dirty="0" err="1">
                <a:solidFill>
                  <a:srgbClr val="00B050"/>
                </a:solidFill>
                <a:latin typeface="Arial" panose="020B0604020202020204" pitchFamily="34" charset="0"/>
                <a:cs typeface="Arial" panose="020B0604020202020204" pitchFamily="34" charset="0"/>
              </a:rPr>
              <a:t>Service</a:t>
            </a:r>
            <a:r>
              <a:rPr lang="ru-RU" sz="1400" dirty="0">
                <a:solidFill>
                  <a:srgbClr val="00B050"/>
                </a:solidFill>
                <a:latin typeface="Arial" panose="020B0604020202020204" pitchFamily="34" charset="0"/>
                <a:cs typeface="Arial" panose="020B0604020202020204" pitchFamily="34" charset="0"/>
              </a:rPr>
              <a:t> </a:t>
            </a:r>
            <a:r>
              <a:rPr lang="ru-RU" sz="1400" dirty="0" err="1">
                <a:solidFill>
                  <a:srgbClr val="00B050"/>
                </a:solidFill>
                <a:latin typeface="Arial" panose="020B0604020202020204" pitchFamily="34" charset="0"/>
                <a:cs typeface="Arial" panose="020B0604020202020204" pitchFamily="34" charset="0"/>
              </a:rPr>
              <a:t>Instance</a:t>
            </a:r>
            <a:r>
              <a:rPr lang="ru-RU" sz="1400" dirty="0">
                <a:solidFill>
                  <a:srgbClr val="00B050"/>
                </a:solidFill>
                <a:latin typeface="Arial" panose="020B0604020202020204" pitchFamily="34" charset="0"/>
                <a:cs typeface="Arial" panose="020B0604020202020204" pitchFamily="34" charset="0"/>
              </a:rPr>
              <a:t> </a:t>
            </a:r>
            <a:r>
              <a:rPr lang="ru-RU" sz="1400" dirty="0" err="1">
                <a:solidFill>
                  <a:srgbClr val="00B050"/>
                </a:solidFill>
                <a:latin typeface="Arial" panose="020B0604020202020204" pitchFamily="34" charset="0"/>
                <a:cs typeface="Arial" panose="020B0604020202020204" pitchFamily="34" charset="0"/>
              </a:rPr>
              <a:t>per</a:t>
            </a:r>
            <a:r>
              <a:rPr lang="ru-RU" sz="1400" dirty="0">
                <a:solidFill>
                  <a:srgbClr val="00B050"/>
                </a:solidFill>
                <a:latin typeface="Arial" panose="020B0604020202020204" pitchFamily="34" charset="0"/>
                <a:cs typeface="Arial" panose="020B0604020202020204" pitchFamily="34" charset="0"/>
              </a:rPr>
              <a:t> </a:t>
            </a:r>
            <a:r>
              <a:rPr lang="ru-RU" sz="1400" dirty="0" err="1">
                <a:solidFill>
                  <a:srgbClr val="00B050"/>
                </a:solidFill>
                <a:latin typeface="Arial" panose="020B0604020202020204" pitchFamily="34" charset="0"/>
                <a:cs typeface="Arial" panose="020B0604020202020204" pitchFamily="34" charset="0"/>
              </a:rPr>
              <a:t>Container</a:t>
            </a:r>
            <a:r>
              <a:rPr lang="ru-RU" sz="1400" dirty="0">
                <a:solidFill>
                  <a:srgbClr val="00B050"/>
                </a:solidFill>
                <a:latin typeface="Arial" panose="020B0604020202020204" pitchFamily="34" charset="0"/>
                <a:cs typeface="Arial" panose="020B0604020202020204" pitchFamily="34" charset="0"/>
              </a:rPr>
              <a:t> </a:t>
            </a:r>
            <a:r>
              <a:rPr lang="ru-RU" sz="1400" dirty="0" err="1">
                <a:solidFill>
                  <a:srgbClr val="00B050"/>
                </a:solidFill>
                <a:latin typeface="Arial" panose="020B0604020202020204" pitchFamily="34" charset="0"/>
                <a:cs typeface="Arial" panose="020B0604020202020204" pitchFamily="34" charset="0"/>
              </a:rPr>
              <a:t>Pattern</a:t>
            </a:r>
            <a:endParaRPr lang="ru-RU" sz="1400" dirty="0">
              <a:solidFill>
                <a:srgbClr val="00B050"/>
              </a:solidFill>
              <a:latin typeface="Arial" panose="020B0604020202020204" pitchFamily="34" charset="0"/>
              <a:cs typeface="Arial" panose="020B0604020202020204" pitchFamily="34" charset="0"/>
            </a:endParaRPr>
          </a:p>
        </p:txBody>
      </p:sp>
      <p:pic>
        <p:nvPicPr>
          <p:cNvPr id="16" name="Рисунок 15"/>
          <p:cNvPicPr>
            <a:picLocks noChangeAspect="1"/>
          </p:cNvPicPr>
          <p:nvPr/>
        </p:nvPicPr>
        <p:blipFill>
          <a:blip r:embed="rId4"/>
          <a:stretch>
            <a:fillRect/>
          </a:stretch>
        </p:blipFill>
        <p:spPr>
          <a:xfrm>
            <a:off x="8457402" y="3519109"/>
            <a:ext cx="3395622" cy="2512847"/>
          </a:xfrm>
          <a:prstGeom prst="rect">
            <a:avLst/>
          </a:prstGeom>
        </p:spPr>
      </p:pic>
      <p:sp>
        <p:nvSpPr>
          <p:cNvPr id="19" name="Прямоугольник 18"/>
          <p:cNvSpPr/>
          <p:nvPr/>
        </p:nvSpPr>
        <p:spPr>
          <a:xfrm>
            <a:off x="4212273" y="928657"/>
            <a:ext cx="2580414" cy="307777"/>
          </a:xfrm>
          <a:prstGeom prst="rect">
            <a:avLst/>
          </a:prstGeom>
          <a:ln>
            <a:solidFill>
              <a:schemeClr val="accent6"/>
            </a:solidFill>
          </a:ln>
        </p:spPr>
        <p:txBody>
          <a:bodyPr wrap="square">
            <a:spAutoFit/>
          </a:bodyPr>
          <a:lstStyle/>
          <a:p>
            <a:pPr algn="ctr"/>
            <a:r>
              <a:rPr lang="en-US" sz="1400" dirty="0" smtClean="0">
                <a:solidFill>
                  <a:srgbClr val="00B050"/>
                </a:solidFill>
              </a:rPr>
              <a:t>Deployment Strategy</a:t>
            </a:r>
            <a:endParaRPr lang="ru-RU" sz="1400" dirty="0">
              <a:solidFill>
                <a:srgbClr val="00B050"/>
              </a:solidFill>
            </a:endParaRPr>
          </a:p>
        </p:txBody>
      </p:sp>
      <p:cxnSp>
        <p:nvCxnSpPr>
          <p:cNvPr id="18" name="Прямая со стрелкой 17"/>
          <p:cNvCxnSpPr>
            <a:stCxn id="6" idx="2"/>
            <a:endCxn id="10" idx="0"/>
          </p:cNvCxnSpPr>
          <p:nvPr/>
        </p:nvCxnSpPr>
        <p:spPr>
          <a:xfrm>
            <a:off x="8535780" y="2533488"/>
            <a:ext cx="1619434" cy="31137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6" idx="2"/>
            <a:endCxn id="7" idx="0"/>
          </p:cNvCxnSpPr>
          <p:nvPr/>
        </p:nvCxnSpPr>
        <p:spPr>
          <a:xfrm flipH="1">
            <a:off x="6306934" y="2533488"/>
            <a:ext cx="2228846" cy="28153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a:stCxn id="19" idx="2"/>
            <a:endCxn id="6" idx="0"/>
          </p:cNvCxnSpPr>
          <p:nvPr/>
        </p:nvCxnSpPr>
        <p:spPr>
          <a:xfrm>
            <a:off x="5502480" y="1236434"/>
            <a:ext cx="3033300" cy="77383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a:stCxn id="19" idx="2"/>
            <a:endCxn id="5" idx="0"/>
          </p:cNvCxnSpPr>
          <p:nvPr/>
        </p:nvCxnSpPr>
        <p:spPr>
          <a:xfrm flipH="1">
            <a:off x="2239580" y="1236434"/>
            <a:ext cx="3262900" cy="75551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p:cNvCxnSpPr>
            <a:stCxn id="7" idx="2"/>
            <a:endCxn id="9" idx="0"/>
          </p:cNvCxnSpPr>
          <p:nvPr/>
        </p:nvCxnSpPr>
        <p:spPr>
          <a:xfrm flipH="1">
            <a:off x="6306933" y="3338246"/>
            <a:ext cx="1" cy="18086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p:cNvCxnSpPr>
            <a:stCxn id="10" idx="2"/>
            <a:endCxn id="16" idx="0"/>
          </p:cNvCxnSpPr>
          <p:nvPr/>
        </p:nvCxnSpPr>
        <p:spPr>
          <a:xfrm flipH="1">
            <a:off x="10155213" y="3368086"/>
            <a:ext cx="1" cy="15102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Прямая со стрелкой 42"/>
          <p:cNvCxnSpPr>
            <a:stCxn id="5" idx="2"/>
            <a:endCxn id="8" idx="0"/>
          </p:cNvCxnSpPr>
          <p:nvPr/>
        </p:nvCxnSpPr>
        <p:spPr>
          <a:xfrm>
            <a:off x="2239580" y="2515170"/>
            <a:ext cx="0" cy="19911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9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30</a:t>
            </a:fld>
            <a:endParaRPr lang="en-US" dirty="0"/>
          </a:p>
        </p:txBody>
      </p:sp>
    </p:spTree>
    <p:extLst>
      <p:ext uri="{BB962C8B-B14F-4D97-AF65-F5344CB8AC3E}">
        <p14:creationId xmlns:p14="http://schemas.microsoft.com/office/powerpoint/2010/main" val="903416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276"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044245"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Elasticsearch</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SQL Workbench</a:t>
            </a:r>
          </a:p>
        </p:txBody>
      </p:sp>
      <p:pic>
        <p:nvPicPr>
          <p:cNvPr id="22" name="Graphic 21">
            <a:extLst>
              <a:ext uri="{FF2B5EF4-FFF2-40B4-BE49-F238E27FC236}">
                <a16:creationId xmlns:a16="http://schemas.microsoft.com/office/drawing/2014/main" id="{B9A660FB-8235-B047-B02F-1A2EE3019B4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33137" y="1184275"/>
            <a:ext cx="762000" cy="762000"/>
          </a:xfrm>
          <a:prstGeom prst="rect">
            <a:avLst/>
          </a:prstGeom>
        </p:spPr>
      </p:pic>
      <p:pic>
        <p:nvPicPr>
          <p:cNvPr id="15" name="Graphic 14">
            <a:extLst>
              <a:ext uri="{FF2B5EF4-FFF2-40B4-BE49-F238E27FC236}">
                <a16:creationId xmlns:a16="http://schemas.microsoft.com/office/drawing/2014/main" id="{5FE56165-E152-A34C-8F37-4BDF7FF8AE4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808714" y="1184275"/>
            <a:ext cx="762000" cy="762000"/>
          </a:xfrm>
          <a:prstGeom prst="rect">
            <a:avLst/>
          </a:prstGeom>
        </p:spPr>
      </p:pic>
      <p:sp>
        <p:nvSpPr>
          <p:cNvPr id="19" name="TextBox 17">
            <a:extLst>
              <a:ext uri="{FF2B5EF4-FFF2-40B4-BE49-F238E27FC236}">
                <a16:creationId xmlns:a16="http://schemas.microsoft.com/office/drawing/2014/main" id="{CBAE905B-4A9B-A746-8C63-8D4317258A15}"/>
              </a:ext>
            </a:extLst>
          </p:cNvPr>
          <p:cNvSpPr txBox="1">
            <a:spLocks noChangeArrowheads="1"/>
          </p:cNvSpPr>
          <p:nvPr/>
        </p:nvSpPr>
        <p:spPr bwMode="auto">
          <a:xfrm>
            <a:off x="905673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dirty="0"/>
              <a:t>Application</a:t>
            </a:r>
            <a:br>
              <a:rPr lang="en-US" altLang="en-US" dirty="0"/>
            </a:br>
            <a:r>
              <a:rPr lang="en-US" altLang="en-US" dirty="0"/>
              <a:t>Integration</a:t>
            </a: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965EF509-8B07-CE4D-8A01-886CBEC22FB1}" type="slidenum">
              <a:rPr lang="en-US" smtClean="0"/>
              <a:pPr>
                <a:defRPr/>
              </a:pPr>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2702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5594350" y="3270250"/>
            <a:ext cx="12255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449763" y="4419600"/>
            <a:ext cx="12096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5594350" y="4419600"/>
            <a:ext cx="12207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888"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05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5350" y="281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816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225" y="5099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4449763" y="55673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AWS Cost</a:t>
            </a:r>
            <a:br>
              <a:rPr lang="en-US" altLang="en-US" dirty="0"/>
            </a:br>
            <a:r>
              <a:rPr lang="en-US" altLang="en-US" dirty="0"/>
              <a:t>Management</a:t>
            </a: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B5C1199C-DD9A-8840-8C40-5C1700A03392}" type="slidenum">
              <a:rPr lang="en-US" smtClean="0"/>
              <a:pPr>
                <a:defRPr/>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dirty="0" smtClean="0"/>
              <a:t>Infrastructure Scheme</a:t>
            </a:r>
            <a:endParaRPr lang="en-US" altLang="en-US" dirty="0"/>
          </a:p>
        </p:txBody>
      </p:sp>
      <p:sp>
        <p:nvSpPr>
          <p:cNvPr id="2" name="Номер слайда 1"/>
          <p:cNvSpPr>
            <a:spLocks noGrp="1"/>
          </p:cNvSpPr>
          <p:nvPr>
            <p:ph type="sldNum" sz="quarter" idx="12"/>
          </p:nvPr>
        </p:nvSpPr>
        <p:spPr/>
        <p:txBody>
          <a:bodyPr/>
          <a:lstStyle/>
          <a:p>
            <a:pPr>
              <a:defRPr/>
            </a:pPr>
            <a:fld id="{8969B592-7AC8-374D-948E-870AD03E23E8}" type="slidenum">
              <a:rPr lang="en-US" smtClean="0"/>
              <a:pPr>
                <a:defRPr/>
              </a:pPr>
              <a:t>4</a:t>
            </a:fld>
            <a:endParaRPr lang="en-US" dirty="0"/>
          </a:p>
        </p:txBody>
      </p:sp>
      <p:sp>
        <p:nvSpPr>
          <p:cNvPr id="7" name="Rectangle 6">
            <a:extLst>
              <a:ext uri="{FF2B5EF4-FFF2-40B4-BE49-F238E27FC236}">
                <a16:creationId xmlns:a16="http://schemas.microsoft.com/office/drawing/2014/main" id="{1E7826C6-127B-3342-99AA-A8BE44F73727}"/>
              </a:ext>
            </a:extLst>
          </p:cNvPr>
          <p:cNvSpPr/>
          <p:nvPr/>
        </p:nvSpPr>
        <p:spPr>
          <a:xfrm>
            <a:off x="4441031" y="2026716"/>
            <a:ext cx="6885781"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220369" y="1191691"/>
            <a:ext cx="7289323"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687094" y="1513954"/>
            <a:ext cx="6404587"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pic>
        <p:nvPicPr>
          <p:cNvPr id="10" name="Graphic 9">
            <a:extLst>
              <a:ext uri="{FF2B5EF4-FFF2-40B4-BE49-F238E27FC236}">
                <a16:creationId xmlns:a16="http://schemas.microsoft.com/office/drawing/2014/main" id="{FEA78019-4608-B344-B44F-D421FAF16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369" y="119486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0">
            <a:extLst>
              <a:ext uri="{FF2B5EF4-FFF2-40B4-BE49-F238E27FC236}">
                <a16:creationId xmlns:a16="http://schemas.microsoft.com/office/drawing/2014/main" id="{04A7EAB5-32B7-734E-9455-EB93AE460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856" y="202354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3271E081-8C84-1A41-9D73-C477EECE3484}"/>
              </a:ext>
            </a:extLst>
          </p:cNvPr>
          <p:cNvSpPr/>
          <p:nvPr/>
        </p:nvSpPr>
        <p:spPr>
          <a:xfrm>
            <a:off x="4879181" y="2590279"/>
            <a:ext cx="5890282" cy="247811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14" name="Graphic 13">
            <a:extLst>
              <a:ext uri="{FF2B5EF4-FFF2-40B4-BE49-F238E27FC236}">
                <a16:creationId xmlns:a16="http://schemas.microsoft.com/office/drawing/2014/main" id="{70274855-208B-F84A-91BD-0E2073330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9181" y="2590279"/>
            <a:ext cx="27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5681" y="404254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0444" y="283422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4532" y="401635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227094" y="2268016"/>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Internet gateway</a:t>
            </a:r>
          </a:p>
        </p:txBody>
      </p:sp>
      <p:pic>
        <p:nvPicPr>
          <p:cNvPr id="20" name="Graphic 19">
            <a:extLst>
              <a:ext uri="{FF2B5EF4-FFF2-40B4-BE49-F238E27FC236}">
                <a16:creationId xmlns:a16="http://schemas.microsoft.com/office/drawing/2014/main" id="{BCCFB2A3-EFC5-A842-A9B5-2A52004C1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6381" y="178700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333796" y="2590280"/>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err="1" smtClean="0">
                <a:latin typeface="Arial" panose="020B0604020202020204" pitchFamily="34" charset="0"/>
                <a:cs typeface="Arial" panose="020B0604020202020204" pitchFamily="34" charset="0"/>
              </a:rPr>
              <a:t>Ansible</a:t>
            </a:r>
            <a:r>
              <a:rPr lang="en-US" altLang="en-US" sz="1000" dirty="0" smtClean="0">
                <a:latin typeface="Arial" panose="020B0604020202020204" pitchFamily="34" charset="0"/>
                <a:cs typeface="Arial" panose="020B0604020202020204" pitchFamily="34" charset="0"/>
              </a:rPr>
              <a:t> Server</a:t>
            </a:r>
            <a:endParaRPr lang="en-US" altLang="en-US" sz="1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436394" y="4524954"/>
            <a:ext cx="17684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Jenkins master</a:t>
            </a:r>
            <a:endParaRPr lang="en-US" altLang="en-US" sz="10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916194" y="4524954"/>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Production server</a:t>
            </a:r>
            <a:endParaRPr lang="en-US" altLang="en-US" sz="1000"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D5AC2C66-F3F9-8447-8ABB-C84353BAE104}"/>
              </a:ext>
            </a:extLst>
          </p:cNvPr>
          <p:cNvCxnSpPr>
            <a:cxnSpLocks/>
            <a:stCxn id="16" idx="3"/>
            <a:endCxn id="46" idx="1"/>
          </p:cNvCxnSpPr>
          <p:nvPr/>
        </p:nvCxnSpPr>
        <p:spPr>
          <a:xfrm flipV="1">
            <a:off x="6555581" y="4273323"/>
            <a:ext cx="1344863" cy="4173"/>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Rectangle 37">
            <a:extLst>
              <a:ext uri="{FF2B5EF4-FFF2-40B4-BE49-F238E27FC236}">
                <a16:creationId xmlns:a16="http://schemas.microsoft.com/office/drawing/2014/main" id="{725707DC-E3AA-8E4B-9847-7D6AC3F5A683}"/>
              </a:ext>
            </a:extLst>
          </p:cNvPr>
          <p:cNvSpPr>
            <a:spLocks noChangeArrowheads="1"/>
          </p:cNvSpPr>
          <p:nvPr/>
        </p:nvSpPr>
        <p:spPr bwMode="auto">
          <a:xfrm>
            <a:off x="6476094" y="1527052"/>
            <a:ext cx="1114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5B9CD5"/>
                </a:solidFill>
                <a:latin typeface="Arial" panose="020B0604020202020204" pitchFamily="34" charset="0"/>
                <a:cs typeface="Arial" panose="020B0604020202020204" pitchFamily="34" charset="0"/>
              </a:rPr>
              <a:t>Availability Zone</a:t>
            </a:r>
          </a:p>
        </p:txBody>
      </p:sp>
      <p:cxnSp>
        <p:nvCxnSpPr>
          <p:cNvPr id="37" name="Straight Arrow Connector 23">
            <a:extLst>
              <a:ext uri="{FF2B5EF4-FFF2-40B4-BE49-F238E27FC236}">
                <a16:creationId xmlns:a16="http://schemas.microsoft.com/office/drawing/2014/main" id="{D5AC2C66-F3F9-8447-8ABB-C84353BAE104}"/>
              </a:ext>
            </a:extLst>
          </p:cNvPr>
          <p:cNvCxnSpPr>
            <a:cxnSpLocks/>
            <a:stCxn id="79" idx="3"/>
          </p:cNvCxnSpPr>
          <p:nvPr/>
        </p:nvCxnSpPr>
        <p:spPr>
          <a:xfrm>
            <a:off x="7438173" y="6129204"/>
            <a:ext cx="85215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8"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7">
            <a:extLst>
              <a:ext uri="{96DAC541-7B7A-43D3-8B79-37D633B846F1}">
                <asvg:svgBlip xmlns:asvg="http://schemas.microsoft.com/office/drawing/2016/SVG/main" xmlns="" r:embed="rId8"/>
              </a:ext>
            </a:extLst>
          </a:blip>
          <a:srcRect/>
          <a:stretch/>
        </p:blipFill>
        <p:spPr bwMode="auto">
          <a:xfrm flipH="1">
            <a:off x="788452" y="402884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Arrow Connector 19">
            <a:extLst>
              <a:ext uri="{FF2B5EF4-FFF2-40B4-BE49-F238E27FC236}">
                <a16:creationId xmlns:a16="http://schemas.microsoft.com/office/drawing/2014/main" id="{66B5E69D-668D-9043-A6EA-856719E87533}"/>
              </a:ext>
            </a:extLst>
          </p:cNvPr>
          <p:cNvCxnSpPr>
            <a:cxnSpLocks/>
          </p:cNvCxnSpPr>
          <p:nvPr/>
        </p:nvCxnSpPr>
        <p:spPr>
          <a:xfrm>
            <a:off x="1392496" y="4327298"/>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20">
            <a:extLst>
              <a:ext uri="{FF2B5EF4-FFF2-40B4-BE49-F238E27FC236}">
                <a16:creationId xmlns:a16="http://schemas.microsoft.com/office/drawing/2014/main" id="{B6544B60-73D5-4547-9B1D-22ED46CDBF62}"/>
              </a:ext>
            </a:extLst>
          </p:cNvPr>
          <p:cNvCxnSpPr>
            <a:cxnSpLocks/>
            <a:endCxn id="16" idx="1"/>
          </p:cNvCxnSpPr>
          <p:nvPr/>
        </p:nvCxnSpPr>
        <p:spPr>
          <a:xfrm flipV="1">
            <a:off x="3153758" y="4277496"/>
            <a:ext cx="2931923" cy="32339"/>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125796" y="4055836"/>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091845" y="4038373"/>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pic>
        <p:nvPicPr>
          <p:cNvPr id="46"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0444" y="403837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23">
            <a:extLst>
              <a:ext uri="{FF2B5EF4-FFF2-40B4-BE49-F238E27FC236}">
                <a16:creationId xmlns:a16="http://schemas.microsoft.com/office/drawing/2014/main" id="{D5AC2C66-F3F9-8447-8ABB-C84353BAE104}"/>
              </a:ext>
            </a:extLst>
          </p:cNvPr>
          <p:cNvCxnSpPr>
            <a:cxnSpLocks/>
            <a:endCxn id="18" idx="1"/>
          </p:cNvCxnSpPr>
          <p:nvPr/>
        </p:nvCxnSpPr>
        <p:spPr>
          <a:xfrm>
            <a:off x="8370344" y="4245746"/>
            <a:ext cx="1214188" cy="5556"/>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53" name="Picture 2" descr="ÐÐ¾ÑÐ¾Ð¶ÐµÐµ Ð¸Ð·Ð¾Ð±ÑÐ°Ð¶ÐµÐ½Ð¸Ðµ"/>
          <p:cNvPicPr>
            <a:picLocks noChangeAspect="1"/>
            <a:extLst>
              <a:ext uri="smNativeData">
                <sm:smNativeData xmlns:sm="smNativeData" xmlns:lc="http://schemas.openxmlformats.org/drawingml/2006/lockedCanvas" xmlns="" val="SMDATA_15_rb7QuhMAAAAlAAAAEQAAAC0AAAAAkAAAAEgAAACQAAAASAAAAAAAAAAAAAAAAAAAAAEAAABQAAAAAAAAAAAA4D8AAAAAAADgPwAAAAAAAOA/AAAAAAAA4D8AAAAAAADgPwAAAAAAAOA/AAAAAAAA4D8AAAAAAADgPwAAAAAAAOA/AAAAAAAA4D8CAAAAjAAAAAAAAAAAAAAALaK/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e9foKAAAAACgAAAAoAAAAZAAAAGQAAAAAAAAAzMzMAAAAAABQAAAAUAAAAGQAAABkAAAAAAAAAAcAAAA4AAAAAAAAAAAAAAAAAAAA////AAAAAAAAAAAAmggAAAAAAAAHCAAAAAAAAAAAAABkAAAAZAAAAAAAAAAjAAAABAAAAGQAAAAXAAAAFAAAAAAAAAAAAAAA/38AAP9/AAAAAAAACQAAAAQAAAAPF/IKDAAAABAAAAAAAAAAAAAAAAAAAAAAAAAAHgAAAGgAAAAAAAAAAAAAAAAAAAAAAAAAAAAAABAnAAAQJwAAAAAAAAAAAAAAAAAAAAAAAAAAAAAAAAAAAAAAAAAAAAAUAAAAAAAAAMDA/wAAAAAAZAAAADIAAAAAAAAAZAAAAAAAAAB/f38ACgAAAB8AAABUAAAALaK/Bf///wEAAAAAAAAAAAAAAAAAAAAAAAAAAAAAAAAAAAAAAAAAAAAAAAJ/f38A3vX6A8zMzADAwP8Af39/AAAAAAAAAAAAAAAAAP///wAAAAAAIQAAABgAAAAUAAAALC8AAAgAAACxNwAA7AkAABAAAAAmAAAACAAAAP//////////"/>
              </a:ext>
            </a:extLst>
          </p:cNvPicPr>
          <p:nvPr/>
        </p:nvPicPr>
        <p:blipFill>
          <a:blip r:embed="rId9"/>
          <a:srcRect l="22020" r="20550"/>
          <a:stretch>
            <a:fillRect/>
          </a:stretch>
        </p:blipFill>
        <p:spPr>
          <a:xfrm>
            <a:off x="2459330" y="3899467"/>
            <a:ext cx="632515" cy="734309"/>
          </a:xfrm>
          <a:prstGeom prst="rect">
            <a:avLst/>
          </a:prstGeom>
          <a:noFill/>
          <a:ln w="12700">
            <a:noFill/>
          </a:ln>
          <a:effectLst/>
        </p:spPr>
      </p:pic>
      <p:sp>
        <p:nvSpPr>
          <p:cNvPr id="54" name="TextBox 53">
            <a:extLst>
              <a:ext uri="{FF2B5EF4-FFF2-40B4-BE49-F238E27FC236}">
                <a16:creationId xmlns:a16="http://schemas.microsoft.com/office/drawing/2014/main" id="{8E1FED8B-0693-4748-A3FD-BAA06B77A775}"/>
              </a:ext>
            </a:extLst>
          </p:cNvPr>
          <p:cNvSpPr txBox="1">
            <a:spLocks noChangeArrowheads="1"/>
          </p:cNvSpPr>
          <p:nvPr/>
        </p:nvSpPr>
        <p:spPr bwMode="auto">
          <a:xfrm>
            <a:off x="7176294" y="4508273"/>
            <a:ext cx="17684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Jenkins slave</a:t>
            </a:r>
            <a:endParaRPr lang="en-US" altLang="en-US" sz="1000" dirty="0">
              <a:latin typeface="Arial" panose="020B0604020202020204" pitchFamily="34" charset="0"/>
              <a:cs typeface="Arial" panose="020B0604020202020204" pitchFamily="34" charset="0"/>
            </a:endParaRPr>
          </a:p>
        </p:txBody>
      </p:sp>
      <p:pic>
        <p:nvPicPr>
          <p:cNvPr id="55" name="Picture 4" descr="ÐÐ°ÑÑÐ¸Ð½ÐºÐ¸ Ð¿Ð¾ Ð·Ð°Ð¿ÑÐ¾ÑÑ jenkins"/>
          <p:cNvPicPr>
            <a:picLocks noChangeAspect="1"/>
            <a:extLst>
              <a:ext uri="smNativeData">
                <sm:smNativeData xmlns:sm="smNativeData" xmlns:lc="http://schemas.openxmlformats.org/drawingml/2006/lockedCanvas" xmlns="" val="SMDATA_15_rb7QuhMAAAAlAAAAEQAAAC0AAAAAkAAAAEgAAACQAAAASAAAAAAAAAAAAAAAAAAAAAEAAABQAAAAAAAAAAAA4D8AAAAAAADgPwAAAAAAAOA/AAAAAAAA4D8AAAAAAADgPwAAAAAAAOA/AAAAAAAA4D8AAAAAAADgPwAAAAAAAOA/AAAAAAAA4D8CAAAAjAAAAAAAAAAAAAAALaK/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e9fo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LaK/Bf///wEAAAAAAAAAAAAAAAAAAAAAAAAAAAAAAAAAAAAAAAAAAAAAAAJ/f38A3vX6A8zMzADAwP8Af39/AAAAAAAAAAAAAAAAAP///wAAAAAAIQAAABgAAAAUAAAA2C0AAAAAAABAOAAAtQoAABAAAAAmAAAACAAAAP//////////"/>
              </a:ext>
            </a:extLst>
          </p:cNvPicPr>
          <p:nvPr/>
        </p:nvPicPr>
        <p:blipFill>
          <a:blip r:embed="rId10"/>
          <a:stretch>
            <a:fillRect/>
          </a:stretch>
        </p:blipFill>
        <p:spPr>
          <a:xfrm>
            <a:off x="6165168" y="4108617"/>
            <a:ext cx="310926" cy="319912"/>
          </a:xfrm>
          <a:prstGeom prst="rect">
            <a:avLst/>
          </a:prstGeom>
          <a:noFill/>
          <a:ln w="12700">
            <a:noFill/>
          </a:ln>
          <a:effectLst/>
        </p:spPr>
      </p:pic>
      <p:pic>
        <p:nvPicPr>
          <p:cNvPr id="57" name="Picture 4" descr="ÐÐ°ÑÑÐ¸Ð½ÐºÐ¸ Ð¿Ð¾ Ð·Ð°Ð¿ÑÐ¾ÑÑ jenkins"/>
          <p:cNvPicPr>
            <a:picLocks noChangeAspect="1"/>
            <a:extLst>
              <a:ext uri="smNativeData">
                <sm:smNativeData xmlns:sm="smNativeData" xmlns:lc="http://schemas.openxmlformats.org/drawingml/2006/lockedCanvas" xmlns="" val="SMDATA_15_rb7QuhMAAAAlAAAAEQAAAC0AAAAAkAAAAEgAAACQAAAASAAAAAAAAAAAAAAAAAAAAAEAAABQAAAAAAAAAAAA4D8AAAAAAADgPwAAAAAAAOA/AAAAAAAA4D8AAAAAAADgPwAAAAAAAOA/AAAAAAAA4D8AAAAAAADgPwAAAAAAAOA/AAAAAAAA4D8CAAAAjAAAAAAAAAAAAAAALaK/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e9fo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LaK/Bf///wEAAAAAAAAAAAAAAAAAAAAAAAAAAAAAAAAAAAAAAAAAAAAAAAJ/f38A3vX6A8zMzADAwP8Af39/AAAAAAAAAAAAAAAAAP///wAAAAAAIQAAABgAAAAUAAAA2C0AAAAAAABAOAAAtQoAABAAAAAmAAAACAAAAP//////////"/>
              </a:ext>
            </a:extLst>
          </p:cNvPicPr>
          <p:nvPr/>
        </p:nvPicPr>
        <p:blipFill>
          <a:blip r:embed="rId10"/>
          <a:stretch>
            <a:fillRect/>
          </a:stretch>
        </p:blipFill>
        <p:spPr>
          <a:xfrm>
            <a:off x="7979931" y="4132035"/>
            <a:ext cx="310926" cy="319912"/>
          </a:xfrm>
          <a:prstGeom prst="rect">
            <a:avLst/>
          </a:prstGeom>
          <a:noFill/>
          <a:ln w="12700">
            <a:noFill/>
          </a:ln>
          <a:effectLst/>
        </p:spPr>
      </p:pic>
      <p:cxnSp>
        <p:nvCxnSpPr>
          <p:cNvPr id="59" name="Straight Arrow Connector 23">
            <a:extLst>
              <a:ext uri="{FF2B5EF4-FFF2-40B4-BE49-F238E27FC236}">
                <a16:creationId xmlns:a16="http://schemas.microsoft.com/office/drawing/2014/main" id="{D5AC2C66-F3F9-8447-8ABB-C84353BAE104}"/>
              </a:ext>
            </a:extLst>
          </p:cNvPr>
          <p:cNvCxnSpPr>
            <a:cxnSpLocks/>
          </p:cNvCxnSpPr>
          <p:nvPr/>
        </p:nvCxnSpPr>
        <p:spPr>
          <a:xfrm>
            <a:off x="8370344" y="3069172"/>
            <a:ext cx="1430087" cy="941624"/>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23">
            <a:extLst>
              <a:ext uri="{FF2B5EF4-FFF2-40B4-BE49-F238E27FC236}">
                <a16:creationId xmlns:a16="http://schemas.microsoft.com/office/drawing/2014/main" id="{D5AC2C66-F3F9-8447-8ABB-C84353BAE104}"/>
              </a:ext>
            </a:extLst>
          </p:cNvPr>
          <p:cNvCxnSpPr>
            <a:cxnSpLocks/>
          </p:cNvCxnSpPr>
          <p:nvPr/>
        </p:nvCxnSpPr>
        <p:spPr>
          <a:xfrm>
            <a:off x="8857295" y="6127436"/>
            <a:ext cx="83271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23">
            <a:extLst>
              <a:ext uri="{FF2B5EF4-FFF2-40B4-BE49-F238E27FC236}">
                <a16:creationId xmlns:a16="http://schemas.microsoft.com/office/drawing/2014/main" id="{D5AC2C66-F3F9-8447-8ABB-C84353BAE104}"/>
              </a:ext>
            </a:extLst>
          </p:cNvPr>
          <p:cNvCxnSpPr>
            <a:cxnSpLocks/>
            <a:stCxn id="17" idx="1"/>
            <a:endCxn id="16" idx="0"/>
          </p:cNvCxnSpPr>
          <p:nvPr/>
        </p:nvCxnSpPr>
        <p:spPr>
          <a:xfrm flipH="1">
            <a:off x="6320631" y="3069172"/>
            <a:ext cx="1579813" cy="973374"/>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23">
            <a:extLst>
              <a:ext uri="{FF2B5EF4-FFF2-40B4-BE49-F238E27FC236}">
                <a16:creationId xmlns:a16="http://schemas.microsoft.com/office/drawing/2014/main" id="{D5AC2C66-F3F9-8447-8ABB-C84353BAE104}"/>
              </a:ext>
            </a:extLst>
          </p:cNvPr>
          <p:cNvCxnSpPr>
            <a:cxnSpLocks/>
            <a:endCxn id="46" idx="0"/>
          </p:cNvCxnSpPr>
          <p:nvPr/>
        </p:nvCxnSpPr>
        <p:spPr>
          <a:xfrm>
            <a:off x="8135394" y="3304122"/>
            <a:ext cx="0" cy="73425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69" name="Picture 2" descr="ÐÐ°ÑÑÐ¸Ð½ÐºÐ¸ Ð¿Ð¾ Ð·Ð°Ð¿ÑÐ¾ÑÑ Ansible"/>
          <p:cNvPicPr>
            <a:picLocks noChangeAspect="1"/>
            <a:extLst>
              <a:ext uri="smNativeData">
                <sm:smNativeData xmlns:sm="smNativeData" xmlns:lc="http://schemas.openxmlformats.org/drawingml/2006/lockedCanvas" xmlns="" val="SMDATA_15_rb7QuhMAAAAlAAAAEQAAAC0AAAAAkAAAAEgAAACQAAAASAAAAAAAAAAAAAAAAAAAAAEAAABQAAAAAAAAAAAA4D8AAAAAAADgPwAAAAAAAOA/AAAAAAAA4D8AAAAAAADgPwAAAAAAAOA/AAAAAAAA4D8AAAAAAADgPwAAAAAAAOA/AAAAAAAA4D8CAAAAjAAAAAAAAAAAAAAALaK/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e9foKAAAAACgAAAAoAAAAZAAAAGQAAAAAAAAAzMzMAAAAAABQAAAAUAAAAGQAAABkAAAAAAAAAAcAAAA4AAAAAAAAAAAAAAAAAAAA////AAAAAAAAAAAAAAAAAAAAAAAAAAAAHAY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LaK/Bf///wEAAAAAAAAAAAAAAAAAAAAAAAAAAAAAAAAAAAAAAAAAAAAAAAJ/f38A3vX6A8zMzADAwP8Af39/AAAAAAAAAAAAAAAAAP///wAAAAAAIQAAABgAAAAUAAAASS4AAF4AAADGNgAALgkAABAAAAAmAAAACAAAAP//////////"/>
              </a:ext>
            </a:extLst>
          </p:cNvPicPr>
          <p:nvPr/>
        </p:nvPicPr>
        <p:blipFill>
          <a:blip r:embed="rId11"/>
          <a:srcRect b="15640"/>
          <a:stretch>
            <a:fillRect/>
          </a:stretch>
        </p:blipFill>
        <p:spPr>
          <a:xfrm>
            <a:off x="7992695" y="2914673"/>
            <a:ext cx="297629" cy="308997"/>
          </a:xfrm>
          <a:prstGeom prst="rect">
            <a:avLst/>
          </a:prstGeom>
          <a:noFill/>
          <a:ln w="12700">
            <a:noFill/>
          </a:ln>
          <a:effectLst/>
        </p:spPr>
      </p:pic>
      <p:pic>
        <p:nvPicPr>
          <p:cNvPr id="64" name="Рисунок 6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9649255" y="4087291"/>
            <a:ext cx="363992" cy="363992"/>
          </a:xfrm>
          <a:prstGeom prst="rect">
            <a:avLst/>
          </a:prstGeom>
        </p:spPr>
      </p:pic>
      <p:pic>
        <p:nvPicPr>
          <p:cNvPr id="65" name="Рисунок 64"/>
          <p:cNvPicPr>
            <a:picLocks noChangeAspect="1"/>
          </p:cNvPicPr>
          <p:nvPr/>
        </p:nvPicPr>
        <p:blipFill rotWithShape="1">
          <a:blip r:embed="rId13">
            <a:extLst>
              <a:ext uri="{28A0092B-C50C-407E-A947-70E740481C1C}">
                <a14:useLocalDpi xmlns:a14="http://schemas.microsoft.com/office/drawing/2010/main" val="0"/>
              </a:ext>
            </a:extLst>
          </a:blip>
          <a:srcRect l="6406" t="17401" b="20428"/>
          <a:stretch/>
        </p:blipFill>
        <p:spPr>
          <a:xfrm>
            <a:off x="10091303" y="4070499"/>
            <a:ext cx="397362" cy="263955"/>
          </a:xfrm>
          <a:prstGeom prst="rect">
            <a:avLst/>
          </a:prstGeom>
        </p:spPr>
      </p:pic>
      <p:pic>
        <p:nvPicPr>
          <p:cNvPr id="72" name="Рисунок 71"/>
          <p:cNvPicPr>
            <a:picLocks noChangeAspect="1"/>
          </p:cNvPicPr>
          <p:nvPr/>
        </p:nvPicPr>
        <p:blipFill rotWithShape="1">
          <a:blip r:embed="rId13">
            <a:extLst>
              <a:ext uri="{28A0092B-C50C-407E-A947-70E740481C1C}">
                <a14:useLocalDpi xmlns:a14="http://schemas.microsoft.com/office/drawing/2010/main" val="0"/>
              </a:ext>
            </a:extLst>
          </a:blip>
          <a:srcRect l="6406" t="17401" b="20428"/>
          <a:stretch/>
        </p:blipFill>
        <p:spPr>
          <a:xfrm>
            <a:off x="8411620" y="3955313"/>
            <a:ext cx="397362" cy="263955"/>
          </a:xfrm>
          <a:prstGeom prst="rect">
            <a:avLst/>
          </a:prstGeom>
        </p:spPr>
      </p:pic>
      <p:pic>
        <p:nvPicPr>
          <p:cNvPr id="73" name="Рисунок 72"/>
          <p:cNvPicPr>
            <a:picLocks noChangeAspect="1"/>
          </p:cNvPicPr>
          <p:nvPr/>
        </p:nvPicPr>
        <p:blipFill rotWithShape="1">
          <a:blip r:embed="rId13">
            <a:extLst>
              <a:ext uri="{28A0092B-C50C-407E-A947-70E740481C1C}">
                <a14:useLocalDpi xmlns:a14="http://schemas.microsoft.com/office/drawing/2010/main" val="0"/>
              </a:ext>
            </a:extLst>
          </a:blip>
          <a:srcRect l="6406" t="17401" b="20428"/>
          <a:stretch/>
        </p:blipFill>
        <p:spPr>
          <a:xfrm>
            <a:off x="6570911" y="3968524"/>
            <a:ext cx="397362" cy="263955"/>
          </a:xfrm>
          <a:prstGeom prst="rect">
            <a:avLst/>
          </a:prstGeom>
        </p:spPr>
      </p:pic>
      <p:pic>
        <p:nvPicPr>
          <p:cNvPr id="67" name="Рисунок 6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21942" y="3323502"/>
            <a:ext cx="302544" cy="275508"/>
          </a:xfrm>
          <a:prstGeom prst="rect">
            <a:avLst/>
          </a:prstGeom>
        </p:spPr>
      </p:pic>
      <p:pic>
        <p:nvPicPr>
          <p:cNvPr id="68" name="Рисунок 6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119682" y="3694260"/>
            <a:ext cx="333165" cy="333165"/>
          </a:xfrm>
          <a:prstGeom prst="rect">
            <a:avLst/>
          </a:prstGeom>
        </p:spPr>
      </p:pic>
      <p:pic>
        <p:nvPicPr>
          <p:cNvPr id="70" name="Рисунок 6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86429" y="5991702"/>
            <a:ext cx="175206" cy="198456"/>
          </a:xfrm>
          <a:prstGeom prst="rect">
            <a:avLst/>
          </a:prstGeom>
        </p:spPr>
      </p:pic>
      <p:pic>
        <p:nvPicPr>
          <p:cNvPr id="77"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28866" y="587799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39082" y="58942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6968273" y="58942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4">
            <a:extLst>
              <a:ext uri="{FF2B5EF4-FFF2-40B4-BE49-F238E27FC236}">
                <a16:creationId xmlns:a16="http://schemas.microsoft.com/office/drawing/2014/main" id="{8E1FED8B-0693-4748-A3FD-BAA06B77A775}"/>
              </a:ext>
            </a:extLst>
          </p:cNvPr>
          <p:cNvSpPr txBox="1">
            <a:spLocks noChangeArrowheads="1"/>
          </p:cNvSpPr>
          <p:nvPr/>
        </p:nvSpPr>
        <p:spPr bwMode="auto">
          <a:xfrm>
            <a:off x="6688183" y="6426155"/>
            <a:ext cx="1123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User</a:t>
            </a:r>
            <a:endParaRPr lang="en-US" altLang="en-US" sz="1000" dirty="0">
              <a:latin typeface="Arial" panose="020B0604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8E1FED8B-0693-4748-A3FD-BAA06B77A775}"/>
              </a:ext>
            </a:extLst>
          </p:cNvPr>
          <p:cNvSpPr txBox="1">
            <a:spLocks noChangeArrowheads="1"/>
          </p:cNvSpPr>
          <p:nvPr/>
        </p:nvSpPr>
        <p:spPr bwMode="auto">
          <a:xfrm>
            <a:off x="460314" y="4512446"/>
            <a:ext cx="1123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Users</a:t>
            </a:r>
            <a:endParaRPr lang="en-US" altLang="en-US" sz="10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8E1FED8B-0693-4748-A3FD-BAA06B77A775}"/>
              </a:ext>
            </a:extLst>
          </p:cNvPr>
          <p:cNvSpPr txBox="1">
            <a:spLocks noChangeArrowheads="1"/>
          </p:cNvSpPr>
          <p:nvPr/>
        </p:nvSpPr>
        <p:spPr bwMode="auto">
          <a:xfrm>
            <a:off x="8038669" y="6408760"/>
            <a:ext cx="1123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Client</a:t>
            </a:r>
            <a:endParaRPr lang="en-US" altLang="en-US" sz="1000" dirty="0">
              <a:latin typeface="Arial" panose="020B0604020202020204" pitchFamily="34" charset="0"/>
              <a:cs typeface="Arial" panose="020B0604020202020204" pitchFamily="34" charset="0"/>
            </a:endParaRPr>
          </a:p>
        </p:txBody>
      </p:sp>
      <p:sp>
        <p:nvSpPr>
          <p:cNvPr id="89" name="Freeform 24">
            <a:extLst>
              <a:ext uri="{FF2B5EF4-FFF2-40B4-BE49-F238E27FC236}">
                <a16:creationId xmlns:a16="http://schemas.microsoft.com/office/drawing/2014/main" id="{CD4D6323-176E-1341-90C0-69F64A19EA3B}"/>
              </a:ext>
            </a:extLst>
          </p:cNvPr>
          <p:cNvSpPr/>
          <p:nvPr/>
        </p:nvSpPr>
        <p:spPr>
          <a:xfrm>
            <a:off x="10430098" y="902110"/>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0" name="Freeform 25">
            <a:extLst>
              <a:ext uri="{FF2B5EF4-FFF2-40B4-BE49-F238E27FC236}">
                <a16:creationId xmlns:a16="http://schemas.microsoft.com/office/drawing/2014/main" id="{06B69C92-DCFC-E24B-9D31-B9C529793AE9}"/>
              </a:ext>
            </a:extLst>
          </p:cNvPr>
          <p:cNvSpPr/>
          <p:nvPr/>
        </p:nvSpPr>
        <p:spPr>
          <a:xfrm>
            <a:off x="8111330" y="900112"/>
            <a:ext cx="2313155" cy="886892"/>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93" name="Straight Arrow Connector 23">
            <a:extLst>
              <a:ext uri="{FF2B5EF4-FFF2-40B4-BE49-F238E27FC236}">
                <a16:creationId xmlns:a16="http://schemas.microsoft.com/office/drawing/2014/main" id="{D5AC2C66-F3F9-8447-8ABB-C84353BAE104}"/>
              </a:ext>
            </a:extLst>
          </p:cNvPr>
          <p:cNvCxnSpPr>
            <a:cxnSpLocks/>
          </p:cNvCxnSpPr>
          <p:nvPr/>
        </p:nvCxnSpPr>
        <p:spPr>
          <a:xfrm flipV="1">
            <a:off x="10198766" y="6117097"/>
            <a:ext cx="1601348" cy="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E1FED8B-0693-4748-A3FD-BAA06B77A775}"/>
              </a:ext>
            </a:extLst>
          </p:cNvPr>
          <p:cNvSpPr txBox="1">
            <a:spLocks noChangeArrowheads="1"/>
          </p:cNvSpPr>
          <p:nvPr/>
        </p:nvSpPr>
        <p:spPr bwMode="auto">
          <a:xfrm>
            <a:off x="9404894" y="6388826"/>
            <a:ext cx="1123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smtClean="0">
                <a:latin typeface="Arial" panose="020B0604020202020204" pitchFamily="34" charset="0"/>
                <a:cs typeface="Arial" panose="020B0604020202020204" pitchFamily="34" charset="0"/>
              </a:rPr>
              <a:t>Internet</a:t>
            </a:r>
            <a:endParaRPr lang="en-US" altLang="en-US" sz="1000" dirty="0">
              <a:latin typeface="Arial" panose="020B0604020202020204" pitchFamily="34" charset="0"/>
              <a:cs typeface="Arial" panose="020B0604020202020204" pitchFamily="34" charset="0"/>
            </a:endParaRPr>
          </a:p>
        </p:txBody>
      </p:sp>
      <p:cxnSp>
        <p:nvCxnSpPr>
          <p:cNvPr id="97" name="Straight Arrow Connector 23">
            <a:extLst>
              <a:ext uri="{FF2B5EF4-FFF2-40B4-BE49-F238E27FC236}">
                <a16:creationId xmlns:a16="http://schemas.microsoft.com/office/drawing/2014/main" id="{D5AC2C66-F3F9-8447-8ABB-C84353BAE104}"/>
              </a:ext>
            </a:extLst>
          </p:cNvPr>
          <p:cNvCxnSpPr>
            <a:cxnSpLocks/>
          </p:cNvCxnSpPr>
          <p:nvPr/>
        </p:nvCxnSpPr>
        <p:spPr>
          <a:xfrm flipV="1">
            <a:off x="11800114" y="1613310"/>
            <a:ext cx="11661" cy="447762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dirty="0"/>
              <a:t>Blockchain</a:t>
            </a: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F5DF6061-9DB1-1C49-8AE2-6BB88B0B53F7}" type="slidenum">
              <a:rPr lang="en-US" smtClean="0"/>
              <a:pPr>
                <a:defRPr/>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dirty="0"/>
              <a:t>Blockchain</a:t>
            </a: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dirty="0"/>
              <a:t>Business</a:t>
            </a:r>
            <a:br>
              <a:rPr lang="en-US" altLang="en-US" dirty="0"/>
            </a:br>
            <a:r>
              <a:rPr lang="en-US" altLang="en-US" dirty="0"/>
              <a:t>Applications</a:t>
            </a: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0D892955-F219-FF47-A3BD-53862D98EFA9}" type="slidenum">
              <a:rPr lang="en-US" smtClean="0"/>
              <a:pPr>
                <a:defRPr/>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819611" y="1184275"/>
            <a:ext cx="762000" cy="762000"/>
          </a:xfrm>
          <a:prstGeom prst="rect">
            <a:avLst/>
          </a:prstGeom>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xmlns=""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xmlns=""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xmlns=""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xmlns=""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46</a:t>
            </a:fld>
            <a:endParaRPr lang="en-US" dirty="0"/>
          </a:p>
        </p:txBody>
      </p:sp>
    </p:spTree>
    <p:extLst>
      <p:ext uri="{BB962C8B-B14F-4D97-AF65-F5344CB8AC3E}">
        <p14:creationId xmlns:p14="http://schemas.microsoft.com/office/powerpoint/2010/main" val="2604030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xmlns=""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xmlns="" r:embed="rId8"/>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47</a:t>
            </a:fld>
            <a:endParaRPr lang="en-US" dirty="0"/>
          </a:p>
        </p:txBody>
      </p:sp>
    </p:spTree>
    <p:extLst>
      <p:ext uri="{BB962C8B-B14F-4D97-AF65-F5344CB8AC3E}">
        <p14:creationId xmlns:p14="http://schemas.microsoft.com/office/powerpoint/2010/main" val="1676666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Compute</a:t>
            </a: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F5DF6061-9DB1-1C49-8AE2-6BB88B0B53F7}" type="slidenum">
              <a:rPr lang="en-US" smtClean="0"/>
              <a:pPr>
                <a:defRPr/>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1/9</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315"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88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3321"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2312"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8697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657112"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727249" y="192223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79738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12">
            <a:extLst>
              <a:ext uri="{96DAC541-7B7A-43D3-8B79-37D633B846F1}">
                <asvg:svgBlip xmlns:asvg="http://schemas.microsoft.com/office/drawing/2016/SVG/main" xmlns="" r:embed="rId13"/>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14">
            <a:extLst>
              <a:ext uri="{96DAC541-7B7A-43D3-8B79-37D633B846F1}">
                <asvg:svgBlip xmlns:asvg="http://schemas.microsoft.com/office/drawing/2016/SVG/main" xmlns="" r:embed="rId15"/>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16">
            <a:extLst>
              <a:ext uri="{96DAC541-7B7A-43D3-8B79-37D633B846F1}">
                <asvg:svgBlip xmlns:asvg="http://schemas.microsoft.com/office/drawing/2016/SVG/main" xmlns="" r:embed="rId17"/>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18">
            <a:extLst>
              <a:ext uri="{96DAC541-7B7A-43D3-8B79-37D633B846F1}">
                <asvg:svgBlip xmlns:asvg="http://schemas.microsoft.com/office/drawing/2016/SVG/main" xmlns="" r:embed="rId19"/>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0">
            <a:extLst>
              <a:ext uri="{96DAC541-7B7A-43D3-8B79-37D633B846F1}">
                <asvg:svgBlip xmlns:asvg="http://schemas.microsoft.com/office/drawing/2016/SVG/main" xmlns="" r:embed="rId21"/>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22">
            <a:extLst>
              <a:ext uri="{96DAC541-7B7A-43D3-8B79-37D633B846F1}">
                <asvg:svgBlip xmlns:asvg="http://schemas.microsoft.com/office/drawing/2016/SVG/main" xmlns="" r:embed="rId23"/>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24">
            <a:extLst>
              <a:ext uri="{96DAC541-7B7A-43D3-8B79-37D633B846F1}">
                <asvg:svgBlip xmlns:asvg="http://schemas.microsoft.com/office/drawing/2016/SVG/main" xmlns="" r:embed="rId25"/>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26">
            <a:extLst>
              <a:ext uri="{96DAC541-7B7A-43D3-8B79-37D633B846F1}">
                <asvg:svgBlip xmlns:asvg="http://schemas.microsoft.com/office/drawing/2016/SVG/main" xmlns="" r:embed="rId27"/>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rgbClr val="161E2D"/>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28">
            <a:extLst>
              <a:ext uri="{96DAC541-7B7A-43D3-8B79-37D633B846F1}">
                <asvg:svgBlip xmlns:asvg="http://schemas.microsoft.com/office/drawing/2016/SVG/main" xmlns="" r:embed="rId29"/>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0">
            <a:extLst>
              <a:ext uri="{96DAC541-7B7A-43D3-8B79-37D633B846F1}">
                <asvg:svgBlip xmlns:asvg="http://schemas.microsoft.com/office/drawing/2016/SVG/main" xmlns="" r:embed="rId31"/>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32">
            <a:extLst>
              <a:ext uri="{96DAC541-7B7A-43D3-8B79-37D633B846F1}">
                <asvg:svgBlip xmlns:asvg="http://schemas.microsoft.com/office/drawing/2016/SVG/main" xmlns="" r:embed="rId33"/>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34">
            <a:extLst>
              <a:ext uri="{96DAC541-7B7A-43D3-8B79-37D633B846F1}">
                <asvg:svgBlip xmlns:asvg="http://schemas.microsoft.com/office/drawing/2016/SVG/main" xmlns="" r:embed="rId35"/>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36">
            <a:extLst>
              <a:ext uri="{96DAC541-7B7A-43D3-8B79-37D633B846F1}">
                <asvg:svgBlip xmlns:asvg="http://schemas.microsoft.com/office/drawing/2016/SVG/main" xmlns="" r:embed="rId37"/>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38">
            <a:extLst>
              <a:ext uri="{96DAC541-7B7A-43D3-8B79-37D633B846F1}">
                <asvg:svgBlip xmlns:asvg="http://schemas.microsoft.com/office/drawing/2016/SVG/main" xmlns="" r:embed="rId39"/>
              </a:ext>
            </a:extLst>
          </a:blip>
          <a:srcRect/>
          <a:stretch/>
        </p:blipFill>
        <p:spPr bwMode="auto">
          <a:xfrm>
            <a:off x="9056318"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0">
            <a:extLst>
              <a:ext uri="{96DAC541-7B7A-43D3-8B79-37D633B846F1}">
                <asvg:svgBlip xmlns:asvg="http://schemas.microsoft.com/office/drawing/2016/SVG/main" xmlns="" r:embed="rId41"/>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General Purpose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42">
            <a:extLst>
              <a:ext uri="{96DAC541-7B7A-43D3-8B79-37D633B846F1}">
                <asvg:svgBlip xmlns:asvg="http://schemas.microsoft.com/office/drawing/2016/SVG/main" xmlns="" r:embed="rId43"/>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44">
            <a:extLst>
              <a:ext uri="{96DAC541-7B7A-43D3-8B79-37D633B846F1}">
                <asvg:svgBlip xmlns:asvg="http://schemas.microsoft.com/office/drawing/2016/SVG/main" xmlns="" r:embed="rId45"/>
              </a:ext>
            </a:extLst>
          </a:blip>
          <a:srcRect/>
          <a:stretch/>
        </p:blipFill>
        <p:spPr>
          <a:xfrm>
            <a:off x="7992285" y="2881313"/>
            <a:ext cx="457200" cy="457200"/>
          </a:xfrm>
          <a:prstGeom prst="rect">
            <a:avLst/>
          </a:prstGeom>
        </p:spPr>
      </p:pic>
      <p:sp>
        <p:nvSpPr>
          <p:cNvPr id="2" name="Номер слайда 1"/>
          <p:cNvSpPr>
            <a:spLocks noGrp="1"/>
          </p:cNvSpPr>
          <p:nvPr>
            <p:ph type="sldNum" sz="quarter" idx="12"/>
          </p:nvPr>
        </p:nvSpPr>
        <p:spPr/>
        <p:txBody>
          <a:bodyPr/>
          <a:lstStyle/>
          <a:p>
            <a:pPr>
              <a:defRPr/>
            </a:pPr>
            <a:fld id="{8FD57328-1C9D-9749-A1E2-0B81063838BB}" type="slidenum">
              <a:rPr lang="en-US" smtClean="0"/>
              <a:pPr>
                <a:defRPr/>
              </a:pPr>
              <a:t>49</a:t>
            </a:fld>
            <a:endParaRPr lang="en-US" dirty="0"/>
          </a:p>
        </p:txBody>
      </p:sp>
    </p:spTree>
    <p:extLst>
      <p:ext uri="{BB962C8B-B14F-4D97-AF65-F5344CB8AC3E}">
        <p14:creationId xmlns:p14="http://schemas.microsoft.com/office/powerpoint/2010/main" val="254277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2/9</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R6g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xmlns=""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5">
            <a:extLst>
              <a:ext uri="{96DAC541-7B7A-43D3-8B79-37D633B846F1}">
                <asvg:svgBlip xmlns:asvg="http://schemas.microsoft.com/office/drawing/2016/SVG/main" xmlns="" r:embed="rId6"/>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7">
            <a:extLst>
              <a:ext uri="{96DAC541-7B7A-43D3-8B79-37D633B846F1}">
                <asvg:svgBlip xmlns:asvg="http://schemas.microsoft.com/office/drawing/2016/SVG/main" xmlns="" r:embed="rId8"/>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R5gd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R5d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9">
            <a:extLst>
              <a:ext uri="{96DAC541-7B7A-43D3-8B79-37D633B846F1}">
                <asvg:svgBlip xmlns:asvg="http://schemas.microsoft.com/office/drawing/2016/SVG/main" xmlns="" r:embed="rId10"/>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1">
            <a:extLst>
              <a:ext uri="{96DAC541-7B7A-43D3-8B79-37D633B846F1}">
                <asvg:svgBlip xmlns:asvg="http://schemas.microsoft.com/office/drawing/2016/SVG/main" xmlns="" r:embed="rId12"/>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3">
            <a:extLst>
              <a:ext uri="{96DAC541-7B7A-43D3-8B79-37D633B846F1}">
                <asvg:svgBlip xmlns:asvg="http://schemas.microsoft.com/office/drawing/2016/SVG/main" xmlns="" r:embed="rId14"/>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5">
            <a:extLst>
              <a:ext uri="{96DAC541-7B7A-43D3-8B79-37D633B846F1}">
                <asvg:svgBlip xmlns:asvg="http://schemas.microsoft.com/office/drawing/2016/SVG/main" xmlns="" r:embed="rId16"/>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7">
            <a:extLst>
              <a:ext uri="{96DAC541-7B7A-43D3-8B79-37D633B846F1}">
                <asvg:svgBlip xmlns:asvg="http://schemas.microsoft.com/office/drawing/2016/SVG/main" xmlns="" r:embed="rId18"/>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R5ad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Rdn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R4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X1e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1">
            <a:extLst>
              <a:ext uri="{96DAC541-7B7A-43D3-8B79-37D633B846F1}">
                <asvg:svgBlip xmlns:asvg="http://schemas.microsoft.com/office/drawing/2016/SVG/main" xmlns="" r:embed="rId22"/>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3">
            <a:extLst>
              <a:ext uri="{96DAC541-7B7A-43D3-8B79-37D633B846F1}">
                <asvg:svgBlip xmlns:asvg="http://schemas.microsoft.com/office/drawing/2016/SVG/main" xmlns="" r:embed="rId24"/>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5">
            <a:extLst>
              <a:ext uri="{96DAC541-7B7A-43D3-8B79-37D633B846F1}">
                <asvg:svgBlip xmlns:asvg="http://schemas.microsoft.com/office/drawing/2016/SVG/main" xmlns="" r:embed="rId26"/>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7">
            <a:extLst>
              <a:ext uri="{96DAC541-7B7A-43D3-8B79-37D633B846F1}">
                <asvg:svgBlip xmlns:asvg="http://schemas.microsoft.com/office/drawing/2016/SVG/main" xmlns="" r:embed="rId28"/>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R5b instance</a:t>
            </a:r>
          </a:p>
        </p:txBody>
      </p:sp>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29">
            <a:extLst>
              <a:ext uri="{96DAC541-7B7A-43D3-8B79-37D633B846F1}">
                <asvg:svgBlip xmlns:asvg="http://schemas.microsoft.com/office/drawing/2016/SVG/main" xmlns="" r:embed="rId30"/>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R5n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1">
            <a:extLst>
              <a:ext uri="{96DAC541-7B7A-43D3-8B79-37D633B846F1}">
                <asvg:svgBlip xmlns:asvg="http://schemas.microsoft.com/office/drawing/2016/SVG/main" xmlns="" r:embed="rId32"/>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33">
            <a:extLst>
              <a:ext uri="{96DAC541-7B7A-43D3-8B79-37D633B846F1}">
                <asvg:svgBlip xmlns:asvg="http://schemas.microsoft.com/office/drawing/2016/SVG/main" xmlns="" r:embed="rId34"/>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5">
            <a:extLst>
              <a:ext uri="{96DAC541-7B7A-43D3-8B79-37D633B846F1}">
                <asvg:svgBlip xmlns:asvg="http://schemas.microsoft.com/office/drawing/2016/SVG/main" xmlns="" r:embed="rId36"/>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37">
            <a:extLst>
              <a:ext uri="{96DAC541-7B7A-43D3-8B79-37D633B846F1}">
                <asvg:svgBlip xmlns:asvg="http://schemas.microsoft.com/office/drawing/2016/SVG/main" xmlns="" r:embed="rId38"/>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39">
            <a:extLst>
              <a:ext uri="{96DAC541-7B7A-43D3-8B79-37D633B846F1}">
                <asvg:svgBlip xmlns:asvg="http://schemas.microsoft.com/office/drawing/2016/SVG/main" xmlns="" r:embed="rId40"/>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41">
            <a:extLst>
              <a:ext uri="{96DAC541-7B7A-43D3-8B79-37D633B846F1}">
                <asvg:svgBlip xmlns:asvg="http://schemas.microsoft.com/office/drawing/2016/SVG/main" xmlns="" r:embed="rId42"/>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43">
            <a:extLst>
              <a:ext uri="{96DAC541-7B7A-43D3-8B79-37D633B846F1}">
                <asvg:svgBlip xmlns:asvg="http://schemas.microsoft.com/office/drawing/2016/SVG/main" xmlns="" r:embed="rId44"/>
              </a:ext>
            </a:extLst>
          </a:blip>
          <a:srcRect/>
          <a:stretch/>
        </p:blipFill>
        <p:spPr bwMode="auto">
          <a:xfrm>
            <a:off x="9051637"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872475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45">
            <a:extLst>
              <a:ext uri="{96DAC541-7B7A-43D3-8B79-37D633B846F1}">
                <asvg:svgBlip xmlns:asvg="http://schemas.microsoft.com/office/drawing/2016/SVG/main" xmlns="" r:embed="rId46"/>
              </a:ext>
            </a:extLst>
          </a:blip>
          <a:srcRect/>
          <a:stretch/>
        </p:blipFill>
        <p:spPr bwMode="auto">
          <a:xfrm>
            <a:off x="1011864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C4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Memory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2" name="Номер слайда 1"/>
          <p:cNvSpPr>
            <a:spLocks noGrp="1"/>
          </p:cNvSpPr>
          <p:nvPr>
            <p:ph type="sldNum" sz="quarter" idx="12"/>
          </p:nvPr>
        </p:nvSpPr>
        <p:spPr/>
        <p:txBody>
          <a:bodyPr/>
          <a:lstStyle/>
          <a:p>
            <a:pPr>
              <a:defRPr/>
            </a:pPr>
            <a:fld id="{8FD57328-1C9D-9749-A1E2-0B81063838BB}" type="slidenum">
              <a:rPr lang="en-US" smtClean="0"/>
              <a:pPr>
                <a:defRPr/>
              </a:pPr>
              <a:t>50</a:t>
            </a:fld>
            <a:endParaRPr lang="en-US" dirty="0"/>
          </a:p>
        </p:txBody>
      </p:sp>
    </p:spTree>
    <p:extLst>
      <p:ext uri="{BB962C8B-B14F-4D97-AF65-F5344CB8AC3E}">
        <p14:creationId xmlns:p14="http://schemas.microsoft.com/office/powerpoint/2010/main" val="2362607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3/9</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G3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xmlns=""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F1 instance</a:t>
            </a:r>
          </a:p>
        </p:txBody>
      </p:sp>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5">
            <a:extLst>
              <a:ext uri="{96DAC541-7B7A-43D3-8B79-37D633B846F1}">
                <asvg:svgBlip xmlns:asvg="http://schemas.microsoft.com/office/drawing/2016/SVG/main" xmlns="" r:embed="rId6"/>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7">
            <a:extLst>
              <a:ext uri="{96DAC541-7B7A-43D3-8B79-37D633B846F1}">
                <asvg:svgBlip xmlns:asvg="http://schemas.microsoft.com/office/drawing/2016/SVG/main" xmlns="" r:embed="rId8"/>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9">
            <a:extLst>
              <a:ext uri="{96DAC541-7B7A-43D3-8B79-37D633B846F1}">
                <asvg:svgBlip xmlns:asvg="http://schemas.microsoft.com/office/drawing/2016/SVG/main" xmlns="" r:embed="rId10"/>
              </a:ext>
            </a:extLst>
          </a:blip>
          <a:srcRect/>
          <a:stretch/>
        </p:blipFill>
        <p:spPr>
          <a:xfrm>
            <a:off x="2654300" y="5026285"/>
            <a:ext cx="457200" cy="457200"/>
          </a:xfrm>
          <a:prstGeom prst="rect">
            <a:avLst/>
          </a:prstGeom>
        </p:spPr>
      </p:pic>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I2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I3en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DB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D2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1">
            <a:extLst>
              <a:ext uri="{96DAC541-7B7A-43D3-8B79-37D633B846F1}">
                <asvg:svgBlip xmlns:asvg="http://schemas.microsoft.com/office/drawing/2016/SVG/main" xmlns="" r:embed="rId12"/>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13">
            <a:extLst>
              <a:ext uri="{96DAC541-7B7A-43D3-8B79-37D633B846F1}">
                <asvg:svgBlip xmlns:asvg="http://schemas.microsoft.com/office/drawing/2016/SVG/main" xmlns="" r:embed="rId14"/>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15">
            <a:extLst>
              <a:ext uri="{96DAC541-7B7A-43D3-8B79-37D633B846F1}">
                <asvg:svgBlip xmlns:asvg="http://schemas.microsoft.com/office/drawing/2016/SVG/main" xmlns="" r:embed="rId16"/>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17">
            <a:extLst>
              <a:ext uri="{96DAC541-7B7A-43D3-8B79-37D633B846F1}">
                <asvg:svgBlip xmlns:asvg="http://schemas.microsoft.com/office/drawing/2016/SVG/main" xmlns="" r:embed="rId18"/>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Accelerated Computing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19">
            <a:extLst>
              <a:ext uri="{96DAC541-7B7A-43D3-8B79-37D633B846F1}">
                <asvg:svgBlip xmlns:asvg="http://schemas.microsoft.com/office/drawing/2016/SVG/main" xmlns="" r:embed="rId20"/>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21">
            <a:extLst>
              <a:ext uri="{96DAC541-7B7A-43D3-8B79-37D633B846F1}">
                <asvg:svgBlip xmlns:asvg="http://schemas.microsoft.com/office/drawing/2016/SVG/main" xmlns="" r:embed="rId22"/>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23">
            <a:extLst>
              <a:ext uri="{96DAC541-7B7A-43D3-8B79-37D633B846F1}">
                <asvg:svgBlip xmlns:asvg="http://schemas.microsoft.com/office/drawing/2016/SVG/main" xmlns="" r:embed="rId24"/>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P3dn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P2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25">
            <a:extLst>
              <a:ext uri="{96DAC541-7B7A-43D3-8B79-37D633B846F1}">
                <asvg:svgBlip xmlns:asvg="http://schemas.microsoft.com/office/drawing/2016/SVG/main" xmlns="" r:embed="rId26"/>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27">
            <a:extLst>
              <a:ext uri="{96DAC541-7B7A-43D3-8B79-37D633B846F1}">
                <asvg:svgBlip xmlns:asvg="http://schemas.microsoft.com/office/drawing/2016/SVG/main" xmlns="" r:embed="rId28"/>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29">
            <a:extLst>
              <a:ext uri="{96DAC541-7B7A-43D3-8B79-37D633B846F1}">
                <asvg:svgBlip xmlns:asvg="http://schemas.microsoft.com/office/drawing/2016/SVG/main" xmlns="" r:embed="rId30"/>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Inf1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504471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2" name="TextBox 16">
            <a:extLst>
              <a:ext uri="{FF2B5EF4-FFF2-40B4-BE49-F238E27FC236}">
                <a16:creationId xmlns:a16="http://schemas.microsoft.com/office/drawing/2014/main" id="{7DD8B230-2D0A-D34F-9F94-8442DE1C3F90}"/>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3" name="Graphic 104">
            <a:extLst>
              <a:ext uri="{FF2B5EF4-FFF2-40B4-BE49-F238E27FC236}">
                <a16:creationId xmlns:a16="http://schemas.microsoft.com/office/drawing/2014/main" id="{425AEAA1-0867-DA46-B904-ED3BABEBCB1B}"/>
              </a:ext>
            </a:extLst>
          </p:cNvPr>
          <p:cNvPicPr>
            <a:picLocks noChangeAspect="1" noChangeArrowheads="1"/>
          </p:cNvPicPr>
          <p:nvPr/>
        </p:nvPicPr>
        <p:blipFill>
          <a:blip r:embed="rId31">
            <a:extLst>
              <a:ext uri="{96DAC541-7B7A-43D3-8B79-37D633B846F1}">
                <asvg:svgBlip xmlns:asvg="http://schemas.microsoft.com/office/drawing/2016/SVG/main" xmlns="" r:embed="rId32"/>
              </a:ext>
            </a:extLst>
          </a:blip>
          <a:srcRect/>
          <a:stretch/>
        </p:blipFill>
        <p:spPr bwMode="auto">
          <a:xfrm>
            <a:off x="905568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3829D8DA-4FC0-7A48-8B51-CBFF738A9209}"/>
              </a:ext>
            </a:extLst>
          </p:cNvPr>
          <p:cNvSpPr txBox="1">
            <a:spLocks noChangeArrowheads="1"/>
          </p:cNvSpPr>
          <p:nvPr/>
        </p:nvSpPr>
        <p:spPr bwMode="auto">
          <a:xfrm>
            <a:off x="979380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H1 instance</a:t>
            </a:r>
          </a:p>
        </p:txBody>
      </p:sp>
      <p:pic>
        <p:nvPicPr>
          <p:cNvPr id="65" name="Graphic 104">
            <a:extLst>
              <a:ext uri="{FF2B5EF4-FFF2-40B4-BE49-F238E27FC236}">
                <a16:creationId xmlns:a16="http://schemas.microsoft.com/office/drawing/2014/main" id="{286DDD0D-03DB-DA45-AC71-5750EEC8C981}"/>
              </a:ext>
            </a:extLst>
          </p:cNvPr>
          <p:cNvPicPr>
            <a:picLocks noChangeAspect="1" noChangeArrowheads="1"/>
          </p:cNvPicPr>
          <p:nvPr/>
        </p:nvPicPr>
        <p:blipFill>
          <a:blip r:embed="rId33">
            <a:extLst>
              <a:ext uri="{96DAC541-7B7A-43D3-8B79-37D633B846F1}">
                <asvg:svgBlip xmlns:asvg="http://schemas.microsoft.com/office/drawing/2016/SVG/main" xmlns="" r:embed="rId34"/>
              </a:ext>
            </a:extLst>
          </a:blip>
          <a:srcRect/>
          <a:stretch/>
        </p:blipFill>
        <p:spPr bwMode="auto">
          <a:xfrm>
            <a:off x="1012977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08">
            <a:extLst>
              <a:ext uri="{FF2B5EF4-FFF2-40B4-BE49-F238E27FC236}">
                <a16:creationId xmlns:a16="http://schemas.microsoft.com/office/drawing/2014/main" id="{F23A5115-402E-8F4D-93C6-27FA46695FF3}"/>
              </a:ext>
            </a:extLst>
          </p:cNvPr>
          <p:cNvPicPr>
            <a:picLocks noChangeAspect="1" noChangeArrowheads="1"/>
          </p:cNvPicPr>
          <p:nvPr/>
        </p:nvPicPr>
        <p:blipFill>
          <a:blip r:embed="rId35">
            <a:extLst>
              <a:ext uri="{96DAC541-7B7A-43D3-8B79-37D633B846F1}">
                <asvg:svgBlip xmlns:asvg="http://schemas.microsoft.com/office/drawing/2016/SVG/main" xmlns="" r:embed="rId36"/>
              </a:ext>
            </a:extLst>
          </a:blip>
          <a:srcRect/>
          <a:stretch/>
        </p:blipFill>
        <p:spPr bwMode="auto">
          <a:xfrm>
            <a:off x="9052853"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D50A2760-1A9D-2E4E-83AF-9B76AA65850D}"/>
              </a:ext>
            </a:extLst>
          </p:cNvPr>
          <p:cNvSpPr txBox="1">
            <a:spLocks noChangeArrowheads="1"/>
          </p:cNvSpPr>
          <p:nvPr/>
        </p:nvSpPr>
        <p:spPr bwMode="auto">
          <a:xfrm>
            <a:off x="871378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68" name="Graphic 108">
            <a:extLst>
              <a:ext uri="{FF2B5EF4-FFF2-40B4-BE49-F238E27FC236}">
                <a16:creationId xmlns:a16="http://schemas.microsoft.com/office/drawing/2014/main" id="{D3761269-0569-3745-83BB-EDC0C01619CA}"/>
              </a:ext>
            </a:extLst>
          </p:cNvPr>
          <p:cNvPicPr>
            <a:picLocks noChangeAspect="1" noChangeArrowheads="1"/>
          </p:cNvPicPr>
          <p:nvPr/>
        </p:nvPicPr>
        <p:blipFill>
          <a:blip r:embed="rId37">
            <a:extLst>
              <a:ext uri="{96DAC541-7B7A-43D3-8B79-37D633B846F1}">
                <asvg:svgBlip xmlns:asvg="http://schemas.microsoft.com/office/drawing/2016/SVG/main" xmlns="" r:embed="rId38"/>
              </a:ext>
            </a:extLst>
          </a:blip>
          <a:srcRect/>
          <a:stretch/>
        </p:blipFill>
        <p:spPr bwMode="auto">
          <a:xfrm>
            <a:off x="101198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6">
            <a:extLst>
              <a:ext uri="{FF2B5EF4-FFF2-40B4-BE49-F238E27FC236}">
                <a16:creationId xmlns:a16="http://schemas.microsoft.com/office/drawing/2014/main" id="{D4A58010-3A1D-E147-81F9-3105A2D47130}"/>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G4ad instance</a:t>
            </a:r>
          </a:p>
        </p:txBody>
      </p:sp>
      <p:sp>
        <p:nvSpPr>
          <p:cNvPr id="2" name="Номер слайда 1"/>
          <p:cNvSpPr>
            <a:spLocks noGrp="1"/>
          </p:cNvSpPr>
          <p:nvPr>
            <p:ph type="sldNum" sz="quarter" idx="12"/>
          </p:nvPr>
        </p:nvSpPr>
        <p:spPr/>
        <p:txBody>
          <a:bodyPr/>
          <a:lstStyle/>
          <a:p>
            <a:pPr>
              <a:defRPr/>
            </a:pPr>
            <a:fld id="{8FD57328-1C9D-9749-A1E2-0B81063838BB}" type="slidenum">
              <a:rPr lang="en-US" smtClean="0"/>
              <a:pPr>
                <a:defRPr/>
              </a:pPr>
              <a:t>51</a:t>
            </a:fld>
            <a:endParaRPr lang="en-US" dirty="0"/>
          </a:p>
        </p:txBody>
      </p:sp>
    </p:spTree>
    <p:extLst>
      <p:ext uri="{BB962C8B-B14F-4D97-AF65-F5344CB8AC3E}">
        <p14:creationId xmlns:p14="http://schemas.microsoft.com/office/powerpoint/2010/main" val="3290087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4/9</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5/9</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1U and 2U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521577" y="1185069"/>
            <a:ext cx="762000" cy="762000"/>
          </a:xfrm>
          <a:prstGeom prst="rect">
            <a:avLst/>
          </a:prstGeom>
        </p:spPr>
      </p:pic>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6/9</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7/9</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55</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xmlns=""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xmlns=""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xmlns=""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Номер слайда 1"/>
          <p:cNvSpPr>
            <a:spLocks noGrp="1"/>
          </p:cNvSpPr>
          <p:nvPr>
            <p:ph type="sldNum" sz="quarter" idx="11"/>
          </p:nvPr>
        </p:nvSpPr>
        <p:spPr/>
        <p:txBody>
          <a:bodyPr/>
          <a:lstStyle/>
          <a:p>
            <a:pPr>
              <a:defRPr/>
            </a:pPr>
            <a:fld id="{0D892955-F219-FF47-A3BD-53862D98EFA9}" type="slidenum">
              <a:rPr lang="en-US" smtClean="0"/>
              <a:pPr>
                <a:defRPr/>
              </a:pPr>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a:latin typeface="Arial" panose="020B0604020202020204" pitchFamily="34" charset="0"/>
                <a:ea typeface="Amazon Ember" panose="020B0603020204020204" pitchFamily="34" charset="0"/>
                <a:cs typeface="Arial" panose="020B0604020202020204" pitchFamily="34" charset="0"/>
              </a:rPr>
              <a:t>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5" name="Номер слайда 4"/>
          <p:cNvSpPr>
            <a:spLocks noGrp="1"/>
          </p:cNvSpPr>
          <p:nvPr>
            <p:ph type="sldNum" sz="quarter" idx="12"/>
          </p:nvPr>
        </p:nvSpPr>
        <p:spPr/>
        <p:txBody>
          <a:bodyPr/>
          <a:lstStyle/>
          <a:p>
            <a:pPr>
              <a:defRPr/>
            </a:pPr>
            <a:fld id="{4023703A-434C-7646-A197-6D78904942A1}" type="slidenum">
              <a:rPr lang="en-US" smtClean="0"/>
              <a:pPr>
                <a:defRPr/>
              </a:pPr>
              <a:t>59</a:t>
            </a:fld>
            <a:endParaRPr lang="en-US" dirty="0"/>
          </a:p>
        </p:txBody>
      </p:sp>
    </p:spTree>
    <p:extLst>
      <p:ext uri="{BB962C8B-B14F-4D97-AF65-F5344CB8AC3E}">
        <p14:creationId xmlns:p14="http://schemas.microsoft.com/office/powerpoint/2010/main" val="304942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grpSp>
        <p:nvGrpSpPr>
          <p:cNvPr id="43011" name="Group 6">
            <a:extLst>
              <a:ext uri="{FF2B5EF4-FFF2-40B4-BE49-F238E27FC236}">
                <a16:creationId xmlns:a16="http://schemas.microsoft.com/office/drawing/2014/main" id="{EB1A2652-B475-2548-92DE-1BE3B023806B}"/>
              </a:ext>
            </a:extLst>
          </p:cNvPr>
          <p:cNvGrpSpPr>
            <a:grpSpLocks/>
          </p:cNvGrpSpPr>
          <p:nvPr/>
        </p:nvGrpSpPr>
        <p:grpSpPr bwMode="auto">
          <a:xfrm>
            <a:off x="6284913" y="1176338"/>
            <a:ext cx="5600700" cy="3786187"/>
            <a:chOff x="3963647" y="1129248"/>
            <a:chExt cx="6930777" cy="4686336"/>
          </a:xfrm>
        </p:grpSpPr>
        <p:sp>
          <p:nvSpPr>
            <p:cNvPr id="8" name="Rectangle 7">
              <a:extLst>
                <a:ext uri="{FF2B5EF4-FFF2-40B4-BE49-F238E27FC236}">
                  <a16:creationId xmlns:a16="http://schemas.microsoft.com/office/drawing/2014/main" id="{A40064E4-087F-B845-A335-3083F0BB5979}"/>
                </a:ext>
              </a:extLst>
            </p:cNvPr>
            <p:cNvSpPr/>
            <p:nvPr/>
          </p:nvSpPr>
          <p:spPr>
            <a:xfrm>
              <a:off x="4036333" y="2003637"/>
              <a:ext cx="6775582" cy="337377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ln w="0"/>
                  <a:solidFill>
                    <a:srgbClr val="1E8900"/>
                  </a:solidFill>
                  <a:latin typeface="Arial" panose="020B0604020202020204" pitchFamily="34" charset="0"/>
                  <a:cs typeface="Arial" panose="020B0604020202020204" pitchFamily="34" charset="0"/>
                </a:rPr>
                <a:t>VPC</a:t>
              </a:r>
            </a:p>
          </p:txBody>
        </p:sp>
        <p:sp>
          <p:nvSpPr>
            <p:cNvPr id="9" name="Rectangle 8">
              <a:extLst>
                <a:ext uri="{FF2B5EF4-FFF2-40B4-BE49-F238E27FC236}">
                  <a16:creationId xmlns:a16="http://schemas.microsoft.com/office/drawing/2014/main" id="{0B997957-54D6-D94B-9FEF-94D737AC520D}"/>
                </a:ext>
              </a:extLst>
            </p:cNvPr>
            <p:cNvSpPr/>
            <p:nvPr/>
          </p:nvSpPr>
          <p:spPr>
            <a:xfrm>
              <a:off x="3963647" y="1129248"/>
              <a:ext cx="6930777"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solidFill>
                    <a:sysClr val="windowText" lastClr="000000"/>
                  </a:solidFill>
                  <a:latin typeface="Arial" panose="020B0604020202020204" pitchFamily="34" charset="0"/>
                  <a:cs typeface="Arial" panose="020B0604020202020204" pitchFamily="34" charset="0"/>
                </a:rPr>
                <a:t>AWS Cloud</a:t>
              </a:r>
            </a:p>
          </p:txBody>
        </p:sp>
        <p:sp>
          <p:nvSpPr>
            <p:cNvPr id="10" name="Rectangle 9">
              <a:extLst>
                <a:ext uri="{FF2B5EF4-FFF2-40B4-BE49-F238E27FC236}">
                  <a16:creationId xmlns:a16="http://schemas.microsoft.com/office/drawing/2014/main" id="{804AC3CC-3D6D-3944-BFA5-3E9C058A2F60}"/>
                </a:ext>
              </a:extLst>
            </p:cNvPr>
            <p:cNvSpPr/>
            <p:nvPr/>
          </p:nvSpPr>
          <p:spPr>
            <a:xfrm>
              <a:off x="4411554" y="1620478"/>
              <a:ext cx="2096127"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91A115E8-9FC6-A34B-A06E-E4C89AF3B440}"/>
                </a:ext>
              </a:extLst>
            </p:cNvPr>
            <p:cNvSpPr/>
            <p:nvPr/>
          </p:nvSpPr>
          <p:spPr>
            <a:xfrm>
              <a:off x="4497993" y="3272976"/>
              <a:ext cx="6117472" cy="97067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18" name="Graphic 11">
              <a:extLst>
                <a:ext uri="{FF2B5EF4-FFF2-40B4-BE49-F238E27FC236}">
                  <a16:creationId xmlns:a16="http://schemas.microsoft.com/office/drawing/2014/main" id="{5261A0E9-0F8B-A744-B6C0-E3C0F7CA9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745" y="3272976"/>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Graphic 12">
              <a:extLst>
                <a:ext uri="{FF2B5EF4-FFF2-40B4-BE49-F238E27FC236}">
                  <a16:creationId xmlns:a16="http://schemas.microsoft.com/office/drawing/2014/main" id="{39987A7D-E4DB-D844-8FE3-460321FD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7" y="1129248"/>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Graphic 13">
              <a:extLst>
                <a:ext uri="{FF2B5EF4-FFF2-40B4-BE49-F238E27FC236}">
                  <a16:creationId xmlns:a16="http://schemas.microsoft.com/office/drawing/2014/main" id="{10C10F7C-DA20-5947-B665-894968A1C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333" y="2003637"/>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B1E8A385-A988-DB49-A5C1-49ADADF9626C}"/>
                </a:ext>
              </a:extLst>
            </p:cNvPr>
            <p:cNvSpPr/>
            <p:nvPr/>
          </p:nvSpPr>
          <p:spPr>
            <a:xfrm>
              <a:off x="8613632" y="1620478"/>
              <a:ext cx="2096128"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2</a:t>
              </a:r>
            </a:p>
          </p:txBody>
        </p:sp>
        <p:sp>
          <p:nvSpPr>
            <p:cNvPr id="16" name="Rectangle 15">
              <a:extLst>
                <a:ext uri="{FF2B5EF4-FFF2-40B4-BE49-F238E27FC236}">
                  <a16:creationId xmlns:a16="http://schemas.microsoft.com/office/drawing/2014/main" id="{62830279-65AA-414F-9407-D3FFCD24945E}"/>
                </a:ext>
              </a:extLst>
            </p:cNvPr>
            <p:cNvSpPr/>
            <p:nvPr/>
          </p:nvSpPr>
          <p:spPr>
            <a:xfrm>
              <a:off x="4497993" y="4322244"/>
              <a:ext cx="6117472" cy="96870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23" name="Graphic 16">
              <a:extLst>
                <a:ext uri="{FF2B5EF4-FFF2-40B4-BE49-F238E27FC236}">
                  <a16:creationId xmlns:a16="http://schemas.microsoft.com/office/drawing/2014/main" id="{97766D77-0FA5-6A42-A533-B3CC20118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67" y="4324210"/>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4" name="Graphic 17">
              <a:extLst>
                <a:ext uri="{FF2B5EF4-FFF2-40B4-BE49-F238E27FC236}">
                  <a16:creationId xmlns:a16="http://schemas.microsoft.com/office/drawing/2014/main" id="{854B5534-A231-8546-B7F7-630A277E5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860" y="2333744"/>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5" name="TextBox 18">
              <a:extLst>
                <a:ext uri="{FF2B5EF4-FFF2-40B4-BE49-F238E27FC236}">
                  <a16:creationId xmlns:a16="http://schemas.microsoft.com/office/drawing/2014/main" id="{8F995DBD-4DD3-B64F-B450-A74AAFD8C5F7}"/>
                </a:ext>
              </a:extLst>
            </p:cNvPr>
            <p:cNvSpPr txBox="1">
              <a:spLocks noChangeArrowheads="1"/>
            </p:cNvSpPr>
            <p:nvPr/>
          </p:nvSpPr>
          <p:spPr bwMode="auto">
            <a:xfrm>
              <a:off x="457640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6" name="Graphic 19">
              <a:extLst>
                <a:ext uri="{FF2B5EF4-FFF2-40B4-BE49-F238E27FC236}">
                  <a16:creationId xmlns:a16="http://schemas.microsoft.com/office/drawing/2014/main" id="{5C11495B-726D-244C-A9D7-F3E893137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5150" y="2333744"/>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7" name="TextBox 20">
              <a:extLst>
                <a:ext uri="{FF2B5EF4-FFF2-40B4-BE49-F238E27FC236}">
                  <a16:creationId xmlns:a16="http://schemas.microsoft.com/office/drawing/2014/main" id="{E8ADDB99-F2E9-964F-83E5-E2DE5E84FA77}"/>
                </a:ext>
              </a:extLst>
            </p:cNvPr>
            <p:cNvSpPr txBox="1">
              <a:spLocks noChangeArrowheads="1"/>
            </p:cNvSpPr>
            <p:nvPr/>
          </p:nvSpPr>
          <p:spPr bwMode="auto">
            <a:xfrm>
              <a:off x="876597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8" name="Graphic 21">
              <a:extLst>
                <a:ext uri="{FF2B5EF4-FFF2-40B4-BE49-F238E27FC236}">
                  <a16:creationId xmlns:a16="http://schemas.microsoft.com/office/drawing/2014/main" id="{561E4467-BB15-6B4A-9C76-1064A06F07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3418380"/>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9" name="TextBox 22">
              <a:extLst>
                <a:ext uri="{FF2B5EF4-FFF2-40B4-BE49-F238E27FC236}">
                  <a16:creationId xmlns:a16="http://schemas.microsoft.com/office/drawing/2014/main" id="{A50E05FC-D93B-EB49-A861-99CBADF70EC3}"/>
                </a:ext>
              </a:extLst>
            </p:cNvPr>
            <p:cNvSpPr txBox="1">
              <a:spLocks noChangeArrowheads="1"/>
            </p:cNvSpPr>
            <p:nvPr/>
          </p:nvSpPr>
          <p:spPr bwMode="auto">
            <a:xfrm>
              <a:off x="4576400"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0" name="Graphic 23">
              <a:extLst>
                <a:ext uri="{FF2B5EF4-FFF2-40B4-BE49-F238E27FC236}">
                  <a16:creationId xmlns:a16="http://schemas.microsoft.com/office/drawing/2014/main" id="{3B0596A7-88D3-6E4F-A73F-E3289FDC11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3418380"/>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1" name="TextBox 24">
              <a:extLst>
                <a:ext uri="{FF2B5EF4-FFF2-40B4-BE49-F238E27FC236}">
                  <a16:creationId xmlns:a16="http://schemas.microsoft.com/office/drawing/2014/main" id="{7182A22B-F31F-344C-92C8-D72309E14D44}"/>
                </a:ext>
              </a:extLst>
            </p:cNvPr>
            <p:cNvSpPr txBox="1">
              <a:spLocks noChangeArrowheads="1"/>
            </p:cNvSpPr>
            <p:nvPr/>
          </p:nvSpPr>
          <p:spPr bwMode="auto">
            <a:xfrm>
              <a:off x="8778162"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2" name="Graphic 25">
              <a:extLst>
                <a:ext uri="{FF2B5EF4-FFF2-40B4-BE49-F238E27FC236}">
                  <a16:creationId xmlns:a16="http://schemas.microsoft.com/office/drawing/2014/main" id="{71D82907-2ECE-3549-8A05-667074E2E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4479438"/>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3" name="TextBox 26">
              <a:extLst>
                <a:ext uri="{FF2B5EF4-FFF2-40B4-BE49-F238E27FC236}">
                  <a16:creationId xmlns:a16="http://schemas.microsoft.com/office/drawing/2014/main" id="{A60481A7-D0A9-3F49-B2B1-D1B51BBA14EE}"/>
                </a:ext>
              </a:extLst>
            </p:cNvPr>
            <p:cNvSpPr txBox="1">
              <a:spLocks noChangeArrowheads="1"/>
            </p:cNvSpPr>
            <p:nvPr/>
          </p:nvSpPr>
          <p:spPr bwMode="auto">
            <a:xfrm>
              <a:off x="4576400"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4" name="Graphic 27">
              <a:extLst>
                <a:ext uri="{FF2B5EF4-FFF2-40B4-BE49-F238E27FC236}">
                  <a16:creationId xmlns:a16="http://schemas.microsoft.com/office/drawing/2014/main" id="{013EC10A-3BE0-E14A-BDDC-37F7AB33D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4479438"/>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5" name="TextBox 28">
              <a:extLst>
                <a:ext uri="{FF2B5EF4-FFF2-40B4-BE49-F238E27FC236}">
                  <a16:creationId xmlns:a16="http://schemas.microsoft.com/office/drawing/2014/main" id="{FA2D1C92-6CCC-3147-A073-1D62FB8E4813}"/>
                </a:ext>
              </a:extLst>
            </p:cNvPr>
            <p:cNvSpPr txBox="1">
              <a:spLocks noChangeArrowheads="1"/>
            </p:cNvSpPr>
            <p:nvPr/>
          </p:nvSpPr>
          <p:spPr bwMode="auto">
            <a:xfrm>
              <a:off x="8778162"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6" name="Graphic 29">
              <a:extLst>
                <a:ext uri="{FF2B5EF4-FFF2-40B4-BE49-F238E27FC236}">
                  <a16:creationId xmlns:a16="http://schemas.microsoft.com/office/drawing/2014/main" id="{97E0029A-B465-AF4D-B470-8E2AEA6B7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9011" y="2082234"/>
              <a:ext cx="711151" cy="71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7" name="TextBox 30">
              <a:extLst>
                <a:ext uri="{FF2B5EF4-FFF2-40B4-BE49-F238E27FC236}">
                  <a16:creationId xmlns:a16="http://schemas.microsoft.com/office/drawing/2014/main" id="{EF3FF100-15EB-DD41-8868-AFE1003B34FE}"/>
                </a:ext>
              </a:extLst>
            </p:cNvPr>
            <p:cNvSpPr txBox="1">
              <a:spLocks noChangeArrowheads="1"/>
            </p:cNvSpPr>
            <p:nvPr/>
          </p:nvSpPr>
          <p:spPr bwMode="auto">
            <a:xfrm>
              <a:off x="6748137" y="2752244"/>
              <a:ext cx="1614648" cy="53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Amazon EC2 Auto Scaling</a:t>
              </a:r>
            </a:p>
          </p:txBody>
        </p:sp>
      </p:grpSp>
      <p:sp>
        <p:nvSpPr>
          <p:cNvPr id="2" name="Номер слайда 1"/>
          <p:cNvSpPr>
            <a:spLocks noGrp="1"/>
          </p:cNvSpPr>
          <p:nvPr>
            <p:ph type="sldNum" sz="quarter" idx="11"/>
          </p:nvPr>
        </p:nvSpPr>
        <p:spPr/>
        <p:txBody>
          <a:bodyPr/>
          <a:lstStyle/>
          <a:p>
            <a:pPr>
              <a:defRPr/>
            </a:pPr>
            <a:fld id="{7636629C-DB39-B44B-9452-4DC450D43CB3}" type="slidenum">
              <a:rPr lang="en-US" smtClean="0"/>
              <a:pPr>
                <a:defRPr/>
              </a:pPr>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Containers</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F5DF6061-9DB1-1C49-8AE2-6BB88B0B53F7}" type="slidenum">
              <a:rPr lang="en-US" smtClean="0"/>
              <a:pPr>
                <a:defRPr/>
              </a:pPr>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Copilot CLI</a:t>
            </a:r>
          </a:p>
        </p:txBody>
      </p:sp>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818688" y="1185862"/>
            <a:ext cx="762000" cy="762000"/>
          </a:xfrm>
          <a:prstGeom prst="rect">
            <a:avLst/>
          </a:prstGeom>
        </p:spPr>
      </p:pic>
      <p:sp>
        <p:nvSpPr>
          <p:cNvPr id="2" name="Номер слайда 1"/>
          <p:cNvSpPr>
            <a:spLocks noGrp="1"/>
          </p:cNvSpPr>
          <p:nvPr>
            <p:ph type="sldNum" sz="quarter" idx="12"/>
          </p:nvPr>
        </p:nvSpPr>
        <p:spPr/>
        <p:txBody>
          <a:bodyPr/>
          <a:lstStyle/>
          <a:p>
            <a:pPr>
              <a:defRPr/>
            </a:pPr>
            <a:fld id="{52714928-2F33-0441-8A32-6074904A169D}" type="slidenum">
              <a:rPr lang="en-US" smtClean="0"/>
              <a:pPr>
                <a:defRPr/>
              </a:pPr>
              <a:t>62</a:t>
            </a:fld>
            <a:endParaRPr lang="en-US" dirty="0"/>
          </a:p>
        </p:txBody>
      </p:sp>
    </p:spTree>
    <p:extLst>
      <p:ext uri="{BB962C8B-B14F-4D97-AF65-F5344CB8AC3E}">
        <p14:creationId xmlns:p14="http://schemas.microsoft.com/office/powerpoint/2010/main" val="3506557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Enablement</a:t>
            </a: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2F79F879-2CC0-064B-A28D-7FB9602B6D76}" type="slidenum">
              <a:rPr lang="en-US" smtClean="0"/>
              <a:pPr>
                <a:defRPr/>
              </a:pPr>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45100"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65</a:t>
            </a:fld>
            <a:endParaRPr lang="en-US" dirty="0"/>
          </a:p>
        </p:txBody>
      </p:sp>
    </p:spTree>
    <p:extLst>
      <p:ext uri="{BB962C8B-B14F-4D97-AF65-F5344CB8AC3E}">
        <p14:creationId xmlns:p14="http://schemas.microsoft.com/office/powerpoint/2010/main" val="2727667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2F79F879-2CC0-064B-A28D-7FB9602B6D76}" type="slidenum">
              <a:rPr lang="en-US" smtClean="0"/>
              <a:pPr>
                <a:defRPr/>
              </a:pPr>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93652"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93652" y="417036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8293652" y="50688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782969" y="3259138"/>
            <a:ext cx="162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7963"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r>
              <a:rPr lang="en-US" altLang="en-US" sz="4000" b="1" dirty="0">
                <a:solidFill>
                  <a:srgbClr val="FF9900"/>
                </a:solidFill>
              </a:rPr>
              <a:t/>
            </a: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p>
          <a:p>
            <a:pPr algn="ctr" eaLnBrk="1" hangingPunct="1">
              <a:lnSpc>
                <a:spcPct val="100000"/>
              </a:lnSpc>
            </a:pP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r>
              <a:rPr lang="en-US" altLang="en-US" sz="4000" b="1" dirty="0">
                <a:solidFill>
                  <a:srgbClr val="FF9900"/>
                </a:solidFill>
              </a:rPr>
              <a:t/>
            </a: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r>
              <a:rPr lang="en-US" altLang="en-US" sz="4000" b="1" dirty="0">
                <a:solidFill>
                  <a:srgbClr val="FF9900"/>
                </a:solidFill>
              </a:rPr>
              <a:t/>
            </a: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jump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as </a:t>
            </a:r>
            <a:br>
              <a:rPr lang="en-US" altLang="en-US" sz="1800" dirty="0"/>
            </a:br>
            <a:r>
              <a:rPr lang="en-US" altLang="en-US" sz="1800" dirty="0"/>
              <a:t>a blueprint.</a:t>
            </a:r>
          </a:p>
        </p:txBody>
      </p:sp>
      <p:sp>
        <p:nvSpPr>
          <p:cNvPr id="2" name="Номер слайда 1"/>
          <p:cNvSpPr>
            <a:spLocks noGrp="1"/>
          </p:cNvSpPr>
          <p:nvPr>
            <p:ph type="sldNum" sz="quarter" idx="13"/>
          </p:nvPr>
        </p:nvSpPr>
        <p:spPr/>
        <p:txBody>
          <a:bodyPr/>
          <a:lstStyle/>
          <a:p>
            <a:pPr>
              <a:defRPr/>
            </a:pPr>
            <a:fld id="{4752B835-43D6-F94A-8401-3FEC4A18EEAB}" type="slidenum">
              <a:rPr lang="en-US" smtClean="0"/>
              <a:pPr>
                <a:defRPr/>
              </a:pPr>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
        <p:nvSpPr>
          <p:cNvPr id="2" name="Номер слайда 1"/>
          <p:cNvSpPr>
            <a:spLocks noGrp="1"/>
          </p:cNvSpPr>
          <p:nvPr>
            <p:ph type="sldNum" sz="quarter" idx="12"/>
          </p:nvPr>
        </p:nvSpPr>
        <p:spPr/>
        <p:txBody>
          <a:bodyPr/>
          <a:lstStyle/>
          <a:p>
            <a:pPr>
              <a:defRPr/>
            </a:pPr>
            <a:fld id="{7FDEDA11-3C76-0B41-ADFF-67A693FE0AA7}" type="slidenum">
              <a:rPr lang="en-US" smtClean="0"/>
              <a:pPr>
                <a:defRPr/>
              </a:pPr>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dirty="0"/>
              <a:t>Developer</a:t>
            </a:r>
            <a:br>
              <a:rPr lang="en-US" altLang="en-US" dirty="0"/>
            </a:br>
            <a:r>
              <a:rPr lang="en-US" altLang="en-US" dirty="0"/>
              <a:t>Tools</a:t>
            </a: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2F79F879-2CC0-064B-A28D-7FB9602B6D76}" type="slidenum">
              <a:rPr lang="en-US" smtClean="0"/>
              <a:pPr>
                <a:defRPr/>
              </a:pPr>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73</a:t>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818688"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FAD092F9-1B6F-C846-8525-4CF91EB42625}" type="slidenum">
              <a:rPr lang="en-US" smtClean="0"/>
              <a:pPr>
                <a:defRPr/>
              </a:pPr>
              <a:t>75</a:t>
            </a:fld>
            <a:endParaRPr lang="en-US" dirty="0"/>
          </a:p>
        </p:txBody>
      </p:sp>
    </p:spTree>
    <p:extLst>
      <p:ext uri="{BB962C8B-B14F-4D97-AF65-F5344CB8AC3E}">
        <p14:creationId xmlns:p14="http://schemas.microsoft.com/office/powerpoint/2010/main" val="175195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End User</a:t>
            </a:r>
            <a:br>
              <a:rPr lang="en-US" altLang="en-US" dirty="0"/>
            </a:br>
            <a:r>
              <a:rPr lang="en-US" altLang="en-US" dirty="0"/>
              <a:t>Computing</a:t>
            </a: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DB30A882-BD2A-3B42-A8A9-09F37FAE5FF2}" type="slidenum">
              <a:rPr lang="en-US" smtClean="0"/>
              <a:pPr>
                <a:defRPr/>
              </a:pPr>
              <a:t>76</a:t>
            </a:fld>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dirty="0"/>
              <a:t>End User Computing</a:t>
            </a: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77</a:t>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dirty="0"/>
              <a:t>Front End Web </a:t>
            </a:r>
            <a:br>
              <a:rPr lang="en-US" altLang="en-US" dirty="0"/>
            </a:br>
            <a:r>
              <a:rPr lang="en-US" altLang="en-US" dirty="0"/>
              <a:t>&amp; Mobile</a:t>
            </a: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0D892955-F219-FF47-A3BD-53862D98EFA9}" type="slidenum">
              <a:rPr lang="en-US" smtClean="0"/>
              <a:pPr>
                <a:defRPr/>
              </a:pPr>
              <a:t>78</a:t>
            </a:fld>
            <a:endParaRPr lang="en-US" dirty="0"/>
          </a:p>
        </p:txBody>
      </p:sp>
    </p:spTree>
    <p:extLst>
      <p:ext uri="{BB962C8B-B14F-4D97-AF65-F5344CB8AC3E}">
        <p14:creationId xmlns:p14="http://schemas.microsoft.com/office/powerpoint/2010/main" val="3441552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dirty="0"/>
              <a:t>Front End Web &amp; Mobile</a:t>
            </a: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ECF41A45-C77F-6540-941C-2483CAD1D6D2}"/>
              </a:ext>
            </a:extLst>
          </p:cNvPr>
          <p:cNvPicPr>
            <a:picLocks noChangeAspect="1" noChangeArrowheads="1"/>
          </p:cNvPicPr>
          <p:nvPr/>
        </p:nvPicPr>
        <p:blipFill>
          <a:blip r:embed="rId7">
            <a:extLst>
              <a:ext uri="{96DAC541-7B7A-43D3-8B79-37D633B846F1}">
                <asvg:svgBlip xmlns:asvg="http://schemas.microsoft.com/office/drawing/2016/SVG/main" xmlns=""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036C617D-0F69-BB47-9CF4-D5D6D51746DC}"/>
              </a:ext>
            </a:extLst>
          </p:cNvPr>
          <p:cNvPicPr>
            <a:picLocks noChangeAspect="1" noChangeArrowheads="1"/>
          </p:cNvPicPr>
          <p:nvPr/>
        </p:nvPicPr>
        <p:blipFill>
          <a:blip r:embed="rId9">
            <a:extLst>
              <a:ext uri="{96DAC541-7B7A-43D3-8B79-37D633B846F1}">
                <asvg:svgBlip xmlns:asvg="http://schemas.microsoft.com/office/drawing/2016/SVG/main" xmlns="" r:embed="rId10"/>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07916C61-A568-F040-8D89-B1DC649FAD4F}"/>
              </a:ext>
            </a:extLst>
          </p:cNvPr>
          <p:cNvPicPr>
            <a:picLocks noChangeAspect="1" noChangeArrowheads="1"/>
          </p:cNvPicPr>
          <p:nvPr/>
        </p:nvPicPr>
        <p:blipFill>
          <a:blip r:embed="rId11">
            <a:extLst>
              <a:ext uri="{96DAC541-7B7A-43D3-8B79-37D633B846F1}">
                <asvg:svgBlip xmlns:asvg="http://schemas.microsoft.com/office/drawing/2016/SVG/main" xmlns="" r:embed="rId12"/>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93006766-55EF-D84D-93CE-6F5016FE4C0A}"/>
              </a:ext>
            </a:extLst>
          </p:cNvPr>
          <p:cNvPicPr>
            <a:picLocks noChangeAspect="1" noChangeArrowheads="1"/>
          </p:cNvPicPr>
          <p:nvPr/>
        </p:nvPicPr>
        <p:blipFill>
          <a:blip r:embed="rId13">
            <a:extLst>
              <a:ext uri="{96DAC541-7B7A-43D3-8B79-37D633B846F1}">
                <asvg:svgBlip xmlns:asvg="http://schemas.microsoft.com/office/drawing/2016/SVG/main" xmlns="" r:embed="rId14"/>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4023703A-434C-7646-A197-6D78904942A1}" type="slidenum">
              <a:rPr lang="en-US" smtClean="0"/>
              <a:pPr>
                <a:defRPr/>
              </a:pPr>
              <a:t>79</a:t>
            </a:fld>
            <a:endParaRPr lang="en-US" dirty="0"/>
          </a:p>
        </p:txBody>
      </p:sp>
    </p:spTree>
    <p:extLst>
      <p:ext uri="{BB962C8B-B14F-4D97-AF65-F5344CB8AC3E}">
        <p14:creationId xmlns:p14="http://schemas.microsoft.com/office/powerpoint/2010/main" val="307362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2" name="Номер слайда 1"/>
          <p:cNvSpPr>
            <a:spLocks noGrp="1"/>
          </p:cNvSpPr>
          <p:nvPr>
            <p:ph type="sldNum" sz="quarter" idx="11"/>
          </p:nvPr>
        </p:nvSpPr>
        <p:spPr/>
        <p:txBody>
          <a:bodyPr/>
          <a:lstStyle/>
          <a:p>
            <a:pPr>
              <a:defRPr/>
            </a:pPr>
            <a:fld id="{8058FD55-336A-5A48-A65B-1A6E542D60DA}" type="slidenum">
              <a:rPr lang="en-US" smtClean="0"/>
              <a:pPr>
                <a:defRPr/>
              </a:pPr>
              <a:t>8</a:t>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dirty="0"/>
              <a:t>Game Tech</a:t>
            </a: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84ED66FF-6442-164E-A8B9-9F2B3D5541F8}" type="slidenum">
              <a:rPr lang="en-US" smtClean="0"/>
              <a:pPr>
                <a:defRPr/>
              </a:pPr>
              <a:t>80</a:t>
            </a:fld>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Lumberyard</a:t>
            </a:r>
          </a:p>
        </p:txBody>
      </p:sp>
      <p:sp>
        <p:nvSpPr>
          <p:cNvPr id="2" name="Номер слайда 1"/>
          <p:cNvSpPr>
            <a:spLocks noGrp="1"/>
          </p:cNvSpPr>
          <p:nvPr>
            <p:ph type="sldNum" sz="quarter" idx="12"/>
          </p:nvPr>
        </p:nvSpPr>
        <p:spPr/>
        <p:txBody>
          <a:bodyPr/>
          <a:lstStyle/>
          <a:p>
            <a:pPr>
              <a:defRPr/>
            </a:pPr>
            <a:fld id="{3D7BCC1A-A0BB-0640-8965-6C6C1F702B49}" type="slidenum">
              <a:rPr lang="en-US" smtClean="0"/>
              <a:pPr>
                <a:defRPr/>
              </a:pPr>
              <a:t>81</a:t>
            </a:fld>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dirty="0"/>
              <a:t>Internet of</a:t>
            </a:r>
            <a:br>
              <a:rPr lang="en-US" altLang="en-US" dirty="0"/>
            </a:br>
            <a:r>
              <a:rPr lang="en-US" altLang="en-US" dirty="0"/>
              <a:t>Things</a:t>
            </a: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B5C1199C-DD9A-8840-8C40-5C1700A03392}" type="slidenum">
              <a:rPr lang="en-US" smtClean="0"/>
              <a:pPr>
                <a:defRPr/>
              </a:pPr>
              <a:t>82</a:t>
            </a:fld>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1/5</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83</a:t>
            </a:fld>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2/5</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84</a:t>
            </a:fld>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3/5</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709864" y="3259138"/>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542" y="28610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291D39C1-0905-434B-8FB1-0EF0C46D91C1}" type="slidenum">
              <a:rPr lang="en-US" smtClean="0"/>
              <a:pPr>
                <a:defRPr/>
              </a:pPr>
              <a:t>85</a:t>
            </a:fld>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100" dirty="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6077268" y="4977780"/>
            <a:ext cx="457200" cy="457200"/>
          </a:xfrm>
          <a:prstGeom prst="rect">
            <a:avLst/>
          </a:prstGeom>
        </p:spPr>
      </p:pic>
      <p:sp>
        <p:nvSpPr>
          <p:cNvPr id="2" name="Номер слайда 1"/>
          <p:cNvSpPr>
            <a:spLocks noGrp="1"/>
          </p:cNvSpPr>
          <p:nvPr>
            <p:ph type="sldNum" sz="quarter" idx="12"/>
          </p:nvPr>
        </p:nvSpPr>
        <p:spPr/>
        <p:txBody>
          <a:bodyPr/>
          <a:lstStyle/>
          <a:p>
            <a:pPr>
              <a:defRPr/>
            </a:pPr>
            <a:fld id="{04C08EC1-FFF0-734F-8CB3-99933680085D}" type="slidenum">
              <a:rPr lang="en-US" smtClean="0"/>
              <a:pPr>
                <a:defRPr/>
              </a:pPr>
              <a:t>86</a:t>
            </a:fld>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794000"/>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794000"/>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7463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9290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92906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4038"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2445"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852"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9259"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87666"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6071" y="2336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4038"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445"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0852"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89259" y="34718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04A537F3-FCA7-DB4F-9935-02E4F255C344}" type="slidenum">
              <a:rPr lang="en-US" smtClean="0"/>
              <a:pPr>
                <a:defRPr/>
              </a:pPr>
              <a:t>87</a:t>
            </a:fld>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Machine</a:t>
            </a:r>
            <a:br>
              <a:rPr lang="en-US" altLang="en-US" dirty="0"/>
            </a:br>
            <a:r>
              <a:rPr lang="en-US" altLang="en-US" dirty="0"/>
              <a:t>Learning</a:t>
            </a: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DB30A882-BD2A-3B42-A8A9-09F37FAE5FF2}" type="slidenum">
              <a:rPr lang="en-US" smtClean="0"/>
              <a:pPr>
                <a:defRPr/>
              </a:pPr>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89</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2" name="Group 4">
            <a:extLst>
              <a:ext uri="{FF2B5EF4-FFF2-40B4-BE49-F238E27FC236}">
                <a16:creationId xmlns:a16="http://schemas.microsoft.com/office/drawing/2014/main" id="{90E69942-9D7D-3748-8D7F-A19BA7321408}"/>
              </a:ext>
            </a:extLst>
          </p:cNvPr>
          <p:cNvGrpSpPr>
            <a:grpSpLocks/>
          </p:cNvGrpSpPr>
          <p:nvPr/>
        </p:nvGrpSpPr>
        <p:grpSpPr bwMode="auto">
          <a:xfrm>
            <a:off x="5340350" y="1520825"/>
            <a:ext cx="1371600" cy="573088"/>
            <a:chOff x="5138390" y="1378882"/>
            <a:chExt cx="1371600" cy="573322"/>
          </a:xfrm>
        </p:grpSpPr>
        <p:cxnSp>
          <p:nvCxnSpPr>
            <p:cNvPr id="6" name="Straight Arrow Connector 5">
              <a:extLst>
                <a:ext uri="{FF2B5EF4-FFF2-40B4-BE49-F238E27FC236}">
                  <a16:creationId xmlns:a16="http://schemas.microsoft.com/office/drawing/2014/main" id="{AEC20A9B-5762-C346-AE81-CD22109BD6CF}"/>
                </a:ext>
              </a:extLst>
            </p:cNvPr>
            <p:cNvCxnSpPr/>
            <p:nvPr/>
          </p:nvCxnSpPr>
          <p:spPr>
            <a:xfrm>
              <a:off x="5138390" y="1769566"/>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E3F2AF-DA67-3E46-9DF6-D1E940825826}"/>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8B935A-C79A-474F-B360-31F0544C304F}"/>
                </a:ext>
              </a:extLst>
            </p:cNvPr>
            <p:cNvCxnSpPr/>
            <p:nvPr/>
          </p:nvCxnSpPr>
          <p:spPr>
            <a:xfrm>
              <a:off x="5138390" y="1580577"/>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CF9253-80F9-3E45-B00A-98AAD324507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Graphic 10">
            <a:extLst>
              <a:ext uri="{FF2B5EF4-FFF2-40B4-BE49-F238E27FC236}">
                <a16:creationId xmlns:a16="http://schemas.microsoft.com/office/drawing/2014/main" id="{0C754253-A55A-8348-8E01-99923997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4064000"/>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362A68E2-E119-0442-ACC0-CF32E7DDD00A}"/>
              </a:ext>
            </a:extLst>
          </p:cNvPr>
          <p:cNvSpPr/>
          <p:nvPr/>
        </p:nvSpPr>
        <p:spPr>
          <a:xfrm>
            <a:off x="1346200" y="1341438"/>
            <a:ext cx="1844675" cy="1042987"/>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4">
            <a:extLst>
              <a:ext uri="{96DAC541-7B7A-43D3-8B79-37D633B846F1}">
                <asvg:svgBlip xmlns:asvg="http://schemas.microsoft.com/office/drawing/2016/SVG/main" xmlns="" r:embed="rId5"/>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pic>
        <p:nvPicPr>
          <p:cNvPr id="30" name="Graphic 8">
            <a:extLst>
              <a:ext uri="{FF2B5EF4-FFF2-40B4-BE49-F238E27FC236}">
                <a16:creationId xmlns:a16="http://schemas.microsoft.com/office/drawing/2014/main" id="{B731D0BC-CDF1-4F49-91A9-8797723155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6200" y="1345092"/>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1"/>
          </p:nvPr>
        </p:nvSpPr>
        <p:spPr/>
        <p:txBody>
          <a:bodyPr/>
          <a:lstStyle/>
          <a:p>
            <a:pPr>
              <a:defRPr/>
            </a:pPr>
            <a:fld id="{09B7CDC3-FDDA-584B-8A00-88B0260C022B}" type="slidenum">
              <a:rPr lang="en-US" smtClean="0"/>
              <a:pPr>
                <a:defRPr/>
              </a:pPr>
              <a:t>9</a:t>
            </a:fld>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470362"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470362"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492588" y="5375275"/>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63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079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0456"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90</a:t>
            </a:fld>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91</a:t>
            </a:fld>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92</a:t>
            </a:fld>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93</a:t>
            </a:fld>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TorchServe</a:t>
            </a:r>
          </a:p>
        </p:txBody>
      </p:sp>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94</a:t>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817564"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95</a:t>
            </a:fld>
            <a:endParaRPr lang="en-US" dirty="0"/>
          </a:p>
        </p:txBody>
      </p:sp>
    </p:spTree>
    <p:extLst>
      <p:ext uri="{BB962C8B-B14F-4D97-AF65-F5344CB8AC3E}">
        <p14:creationId xmlns:p14="http://schemas.microsoft.com/office/powerpoint/2010/main" val="5831694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xmlns="" r:embed="rId11"/>
              </a:ext>
            </a:extLst>
          </a:blip>
          <a:srcRect/>
          <a:stretch/>
        </p:blipFill>
        <p:spPr>
          <a:xfrm>
            <a:off x="9817564" y="1182688"/>
            <a:ext cx="762000" cy="762000"/>
          </a:xfrm>
          <a:prstGeom prst="rect">
            <a:avLst/>
          </a:prstGeom>
        </p:spPr>
      </p:pic>
      <p:sp>
        <p:nvSpPr>
          <p:cNvPr id="2" name="Номер слайда 1"/>
          <p:cNvSpPr>
            <a:spLocks noGrp="1"/>
          </p:cNvSpPr>
          <p:nvPr>
            <p:ph type="sldNum" sz="quarter" idx="12"/>
          </p:nvPr>
        </p:nvSpPr>
        <p:spPr/>
        <p:txBody>
          <a:bodyPr/>
          <a:lstStyle/>
          <a:p>
            <a:pPr>
              <a:defRPr/>
            </a:pPr>
            <a:fld id="{1CF9B9E1-2A2B-0B4F-8AE1-EDAC513736D4}" type="slidenum">
              <a:rPr lang="en-US" smtClean="0"/>
              <a:pPr>
                <a:defRPr/>
              </a:pPr>
              <a:t>96</a:t>
            </a:fld>
            <a:endParaRPr lang="en-US" dirty="0"/>
          </a:p>
        </p:txBody>
      </p:sp>
    </p:spTree>
    <p:extLst>
      <p:ext uri="{BB962C8B-B14F-4D97-AF65-F5344CB8AC3E}">
        <p14:creationId xmlns:p14="http://schemas.microsoft.com/office/powerpoint/2010/main" val="32714123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Management &amp; Governance</a:t>
            </a: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
        <p:nvSpPr>
          <p:cNvPr id="2" name="Номер слайда 1"/>
          <p:cNvSpPr>
            <a:spLocks noGrp="1"/>
          </p:cNvSpPr>
          <p:nvPr>
            <p:ph type="sldNum" sz="quarter" idx="11"/>
          </p:nvPr>
        </p:nvSpPr>
        <p:spPr/>
        <p:txBody>
          <a:bodyPr/>
          <a:lstStyle/>
          <a:p>
            <a:pPr>
              <a:defRPr/>
            </a:pPr>
            <a:fld id="{965EF509-8B07-CE4D-8A01-886CBEC22FB1}" type="slidenum">
              <a:rPr lang="en-US" smtClean="0"/>
              <a:pPr>
                <a:defRPr/>
              </a:pPr>
              <a:t>97</a:t>
            </a:fld>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2"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Graphic 19">
            <a:extLst>
              <a:ext uri="{FF2B5EF4-FFF2-40B4-BE49-F238E27FC236}">
                <a16:creationId xmlns:a16="http://schemas.microsoft.com/office/drawing/2014/main" id="{17D3C6F3-E3D2-C34F-ACB3-7D914807F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2" name="TextBox 11">
            <a:extLst>
              <a:ext uri="{FF2B5EF4-FFF2-40B4-BE49-F238E27FC236}">
                <a16:creationId xmlns:a16="http://schemas.microsoft.com/office/drawing/2014/main" id="{8A6510EF-7340-5444-A7B7-B9B292B271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133133" name="TextBox 12">
            <a:extLst>
              <a:ext uri="{FF2B5EF4-FFF2-40B4-BE49-F238E27FC236}">
                <a16:creationId xmlns:a16="http://schemas.microsoft.com/office/drawing/2014/main" id="{471A2A30-254D-C545-BF6F-F947BDB896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6" name="TextBox 15">
            <a:extLst>
              <a:ext uri="{FF2B5EF4-FFF2-40B4-BE49-F238E27FC236}">
                <a16:creationId xmlns:a16="http://schemas.microsoft.com/office/drawing/2014/main" id="{894473A3-AB6B-5B4E-AD13-7640027BE91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205038"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257550"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17740"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463"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(event-based)</a:t>
            </a:r>
          </a:p>
        </p:txBody>
      </p:sp>
      <p:sp>
        <p:nvSpPr>
          <p:cNvPr id="133141" name="TextBox 26">
            <a:extLst>
              <a:ext uri="{FF2B5EF4-FFF2-40B4-BE49-F238E27FC236}">
                <a16:creationId xmlns:a16="http://schemas.microsoft.com/office/drawing/2014/main" id="{FFBEB238-65EF-7540-98B5-57280CE4C4EB}"/>
              </a:ext>
            </a:extLst>
          </p:cNvPr>
          <p:cNvSpPr txBox="1">
            <a:spLocks noChangeArrowheads="1"/>
          </p:cNvSpPr>
          <p:nvPr/>
        </p:nvSpPr>
        <p:spPr bwMode="auto">
          <a:xfrm>
            <a:off x="6746875"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set</a:t>
            </a:r>
          </a:p>
        </p:txBody>
      </p:sp>
      <p:sp>
        <p:nvSpPr>
          <p:cNvPr id="133142" name="TextBox 27">
            <a:extLst>
              <a:ext uri="{FF2B5EF4-FFF2-40B4-BE49-F238E27FC236}">
                <a16:creationId xmlns:a16="http://schemas.microsoft.com/office/drawing/2014/main" id="{3260431A-6357-8A4D-B412-8E17FE801777}"/>
              </a:ext>
            </a:extLst>
          </p:cNvPr>
          <p:cNvSpPr txBox="1">
            <a:spLocks noChangeArrowheads="1"/>
          </p:cNvSpPr>
          <p:nvPr/>
        </p:nvSpPr>
        <p:spPr bwMode="auto">
          <a:xfrm>
            <a:off x="7869238"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a:t>
            </a:r>
          </a:p>
        </p:txBody>
      </p:sp>
      <p:sp>
        <p:nvSpPr>
          <p:cNvPr id="133143" name="TextBox 28">
            <a:extLst>
              <a:ext uri="{FF2B5EF4-FFF2-40B4-BE49-F238E27FC236}">
                <a16:creationId xmlns:a16="http://schemas.microsoft.com/office/drawing/2014/main" id="{66687C9C-9470-B74E-8426-E0BE80D85E14}"/>
              </a:ext>
            </a:extLst>
          </p:cNvPr>
          <p:cNvSpPr txBox="1">
            <a:spLocks noChangeArrowheads="1"/>
          </p:cNvSpPr>
          <p:nvPr/>
        </p:nvSpPr>
        <p:spPr bwMode="auto">
          <a:xfrm>
            <a:off x="6767513"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Template</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01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5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7125"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8" name="Graphic 32">
            <a:extLst>
              <a:ext uri="{FF2B5EF4-FFF2-40B4-BE49-F238E27FC236}">
                <a16:creationId xmlns:a16="http://schemas.microsoft.com/office/drawing/2014/main" id="{0EFA1B4E-1A2B-B148-9D95-B0200D03E5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9" name="Graphic 34">
            <a:extLst>
              <a:ext uri="{FF2B5EF4-FFF2-40B4-BE49-F238E27FC236}">
                <a16:creationId xmlns:a16="http://schemas.microsoft.com/office/drawing/2014/main" id="{88A1A335-7587-EC4C-9F7C-F20C55AA6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45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0" name="Graphic 36">
            <a:extLst>
              <a:ext uri="{FF2B5EF4-FFF2-40B4-BE49-F238E27FC236}">
                <a16:creationId xmlns:a16="http://schemas.microsoft.com/office/drawing/2014/main" id="{24E83271-129A-BB43-9365-06C92B6B43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9463"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17740"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319463"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8E08B0BD-45C3-3048-A00D-E0934E302FD0}"/>
              </a:ext>
            </a:extLst>
          </p:cNvPr>
          <p:cNvPicPr>
            <a:picLocks noChangeAspect="1" noChangeArrowheads="1"/>
          </p:cNvPicPr>
          <p:nvPr/>
        </p:nvPicPr>
        <p:blipFill>
          <a:blip r:embed="rId14">
            <a:extLst>
              <a:ext uri="{96DAC541-7B7A-43D3-8B79-37D633B846F1}">
                <asvg:svgBlip xmlns:asvg="http://schemas.microsoft.com/office/drawing/2016/SVG/main" xmlns="" r:embed="rId15"/>
              </a:ext>
            </a:extLst>
          </a:blip>
          <a:srcRect/>
          <a:stretch/>
        </p:blipFill>
        <p:spPr bwMode="auto">
          <a:xfrm>
            <a:off x="366712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98</a:t>
            </a:fld>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2" name="Номер слайда 1"/>
          <p:cNvSpPr>
            <a:spLocks noGrp="1"/>
          </p:cNvSpPr>
          <p:nvPr>
            <p:ph type="sldNum" sz="quarter" idx="12"/>
          </p:nvPr>
        </p:nvSpPr>
        <p:spPr/>
        <p:txBody>
          <a:bodyPr/>
          <a:lstStyle/>
          <a:p>
            <a:pPr>
              <a:defRPr/>
            </a:pPr>
            <a:fld id="{A99F3A83-7C5F-024A-ACB0-D8E05C91F32E}" type="slidenum">
              <a:rPr lang="en-US" smtClean="0"/>
              <a:pPr>
                <a:defRPr/>
              </a:pPr>
              <a:t>99</a:t>
            </a:fld>
            <a:endParaRPr lang="en-US" dirty="0"/>
          </a:p>
        </p:txBody>
      </p:sp>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51945</TotalTime>
  <Words>3629</Words>
  <Application>Microsoft Office PowerPoint</Application>
  <PresentationFormat>Широкоэкранный</PresentationFormat>
  <Paragraphs>1397</Paragraphs>
  <Slides>141</Slides>
  <Notes>10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2</vt:i4>
      </vt:variant>
      <vt:variant>
        <vt:lpstr>Заголовки слайдов</vt:lpstr>
      </vt:variant>
      <vt:variant>
        <vt:i4>141</vt:i4>
      </vt:variant>
    </vt:vector>
  </HeadingPairs>
  <TitlesOfParts>
    <vt:vector size="147" baseType="lpstr">
      <vt:lpstr>Amazon Ember</vt:lpstr>
      <vt:lpstr>Arial</vt:lpstr>
      <vt:lpstr>Calibri</vt:lpstr>
      <vt:lpstr>Calibri Light</vt:lpstr>
      <vt:lpstr>Title-and-Content</vt:lpstr>
      <vt:lpstr>Title-and-content_DB</vt:lpstr>
      <vt:lpstr>CI/CD pipeline for deployment  microservice on AWS </vt:lpstr>
      <vt:lpstr>Introduction</vt:lpstr>
      <vt:lpstr>Microservice Deployment Strategy</vt:lpstr>
      <vt:lpstr>Infrastructure Scheme</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Light Backgrounds</vt:lpstr>
      <vt:lpstr>Groups – Dark Backgrounds</vt:lpstr>
      <vt:lpstr>Arrows – Light Backgrounds</vt:lpstr>
      <vt:lpstr>Arrows – Dark Backgrounds</vt:lpstr>
      <vt:lpstr>General Icons – Light Backgrounds</vt:lpstr>
      <vt:lpstr>General Icons – Dark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AWS Cost Management</vt:lpstr>
      <vt:lpstr>AWS Cost Management</vt:lpstr>
      <vt:lpstr>AWS Cost Management</vt:lpstr>
      <vt:lpstr>Blockchain</vt:lpstr>
      <vt:lpstr>Blockchain</vt:lpstr>
      <vt:lpstr>Business Applications</vt:lpstr>
      <vt:lpstr>Business Applications</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 End Web  &amp; Mobile</vt:lpstr>
      <vt:lpstr>Front End Web &amp; Mobile</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VR &amp; AR</vt:lpstr>
      <vt:lpstr>AR &amp; VR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admin</cp:lastModifiedBy>
  <cp:revision>1579</cp:revision>
  <dcterms:created xsi:type="dcterms:W3CDTF">2020-03-23T21:46:17Z</dcterms:created>
  <dcterms:modified xsi:type="dcterms:W3CDTF">2021-06-16T22:07:21Z</dcterms:modified>
</cp:coreProperties>
</file>